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 id="2147483795" r:id="rId2"/>
  </p:sldMasterIdLst>
  <p:notesMasterIdLst>
    <p:notesMasterId r:id="rId37"/>
  </p:notesMasterIdLst>
  <p:sldIdLst>
    <p:sldId id="258" r:id="rId3"/>
    <p:sldId id="933" r:id="rId4"/>
    <p:sldId id="259" r:id="rId5"/>
    <p:sldId id="907" r:id="rId6"/>
    <p:sldId id="894" r:id="rId7"/>
    <p:sldId id="895" r:id="rId8"/>
    <p:sldId id="896" r:id="rId9"/>
    <p:sldId id="897" r:id="rId10"/>
    <p:sldId id="908" r:id="rId11"/>
    <p:sldId id="911" r:id="rId12"/>
    <p:sldId id="912" r:id="rId13"/>
    <p:sldId id="913" r:id="rId14"/>
    <p:sldId id="914" r:id="rId15"/>
    <p:sldId id="898" r:id="rId16"/>
    <p:sldId id="915" r:id="rId17"/>
    <p:sldId id="916" r:id="rId18"/>
    <p:sldId id="917" r:id="rId19"/>
    <p:sldId id="918" r:id="rId20"/>
    <p:sldId id="899" r:id="rId21"/>
    <p:sldId id="900" r:id="rId22"/>
    <p:sldId id="901" r:id="rId23"/>
    <p:sldId id="902" r:id="rId24"/>
    <p:sldId id="903" r:id="rId25"/>
    <p:sldId id="904" r:id="rId26"/>
    <p:sldId id="905" r:id="rId27"/>
    <p:sldId id="934" r:id="rId28"/>
    <p:sldId id="920" r:id="rId29"/>
    <p:sldId id="929" r:id="rId30"/>
    <p:sldId id="930" r:id="rId31"/>
    <p:sldId id="928" r:id="rId32"/>
    <p:sldId id="927" r:id="rId33"/>
    <p:sldId id="931" r:id="rId34"/>
    <p:sldId id="906" r:id="rId35"/>
    <p:sldId id="26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73E"/>
    <a:srgbClr val="7F2551"/>
    <a:srgbClr val="6C1D35"/>
    <a:srgbClr val="962C5F"/>
    <a:srgbClr val="9E2A4D"/>
    <a:srgbClr val="E8B884"/>
    <a:srgbClr val="E2C9B5"/>
    <a:srgbClr val="EDE6EA"/>
    <a:srgbClr val="C0996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0" autoAdjust="0"/>
    <p:restoredTop sz="93741" autoAdjust="0"/>
  </p:normalViewPr>
  <p:slideViewPr>
    <p:cSldViewPr snapToGrid="0" snapToObjects="1">
      <p:cViewPr varScale="1">
        <p:scale>
          <a:sx n="104" d="100"/>
          <a:sy n="104" d="100"/>
        </p:scale>
        <p:origin x="116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4F931-35A5-EE4F-92F6-650CAABD5099}"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F9858-E621-394C-A4A1-3A25ADA397B4}" type="slidenum">
              <a:rPr lang="en-US" smtClean="0"/>
              <a:t>‹#›</a:t>
            </a:fld>
            <a:endParaRPr lang="en-US"/>
          </a:p>
        </p:txBody>
      </p:sp>
    </p:spTree>
    <p:extLst>
      <p:ext uri="{BB962C8B-B14F-4D97-AF65-F5344CB8AC3E}">
        <p14:creationId xmlns:p14="http://schemas.microsoft.com/office/powerpoint/2010/main" val="120479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871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642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4949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94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455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338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309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345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183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70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66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673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7178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969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208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6024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62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7877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105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1619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791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6922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988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7261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599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448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42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1433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591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901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5D286E-EA8B-46DC-AE8E-9DA46C4D8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7EB6905-7244-48D3-9C3C-6FA207372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0BC0943C-12F4-4D7E-A850-E8F808779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09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yout0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0BE2CF4-F010-334E-899A-4EDB2ECB4A88}"/>
              </a:ext>
            </a:extLst>
          </p:cNvPr>
          <p:cNvPicPr>
            <a:picLocks noChangeAspect="1"/>
          </p:cNvPicPr>
          <p:nvPr userDrawn="1"/>
        </p:nvPicPr>
        <p:blipFill rotWithShape="1">
          <a:blip r:embed="rId2" cstate="screen">
            <a:alphaModFix amt="63000"/>
            <a:extLst>
              <a:ext uri="{28A0092B-C50C-407E-A947-70E740481C1C}">
                <a14:useLocalDpi xmlns:a14="http://schemas.microsoft.com/office/drawing/2010/main"/>
              </a:ext>
            </a:extLst>
          </a:blip>
          <a:srcRect/>
          <a:stretch/>
        </p:blipFill>
        <p:spPr>
          <a:xfrm rot="10800000" flipH="1">
            <a:off x="1390488" y="0"/>
            <a:ext cx="10801512" cy="6858000"/>
          </a:xfrm>
          <a:prstGeom prst="rect">
            <a:avLst/>
          </a:prstGeom>
        </p:spPr>
      </p:pic>
      <p:sp>
        <p:nvSpPr>
          <p:cNvPr id="13" name="Прямоугольник 4">
            <a:extLst>
              <a:ext uri="{FF2B5EF4-FFF2-40B4-BE49-F238E27FC236}">
                <a16:creationId xmlns:a16="http://schemas.microsoft.com/office/drawing/2014/main" id="{5298DEF2-4ED5-2445-9A95-ACFCCB48543E}"/>
              </a:ext>
            </a:extLst>
          </p:cNvPr>
          <p:cNvSpPr/>
          <p:nvPr userDrawn="1"/>
        </p:nvSpPr>
        <p:spPr>
          <a:xfrm>
            <a:off x="130676" y="0"/>
            <a:ext cx="4712547" cy="6880888"/>
          </a:xfrm>
          <a:prstGeom prst="rect">
            <a:avLst/>
          </a:prstGeom>
          <a:gradFill>
            <a:gsLst>
              <a:gs pos="0">
                <a:srgbClr val="4B473E">
                  <a:lumMod val="91000"/>
                </a:srgbClr>
              </a:gs>
              <a:gs pos="100000">
                <a:srgbClr val="102C30"/>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Chevron 17">
            <a:extLst>
              <a:ext uri="{FF2B5EF4-FFF2-40B4-BE49-F238E27FC236}">
                <a16:creationId xmlns:a16="http://schemas.microsoft.com/office/drawing/2014/main" id="{099FC472-1D4F-6E40-80A0-25A8570F7E79}"/>
              </a:ext>
            </a:extLst>
          </p:cNvPr>
          <p:cNvSpPr/>
          <p:nvPr userDrawn="1"/>
        </p:nvSpPr>
        <p:spPr>
          <a:xfrm rot="10800000" flipH="1">
            <a:off x="2395148" y="-4501"/>
            <a:ext cx="4843223" cy="6862501"/>
          </a:xfrm>
          <a:custGeom>
            <a:avLst/>
            <a:gdLst>
              <a:gd name="connsiteX0" fmla="*/ 0 w 3435927"/>
              <a:gd name="connsiteY0" fmla="*/ 0 h 6858000"/>
              <a:gd name="connsiteX1" fmla="*/ 1787232 w 3435927"/>
              <a:gd name="connsiteY1" fmla="*/ 0 h 6858000"/>
              <a:gd name="connsiteX2" fmla="*/ 3435927 w 3435927"/>
              <a:gd name="connsiteY2" fmla="*/ 3429000 h 6858000"/>
              <a:gd name="connsiteX3" fmla="*/ 1787232 w 3435927"/>
              <a:gd name="connsiteY3" fmla="*/ 6858000 h 6858000"/>
              <a:gd name="connsiteX4" fmla="*/ 0 w 3435927"/>
              <a:gd name="connsiteY4" fmla="*/ 6858000 h 6858000"/>
              <a:gd name="connsiteX5" fmla="*/ 1648695 w 3435927"/>
              <a:gd name="connsiteY5" fmla="*/ 3429000 h 6858000"/>
              <a:gd name="connsiteX6" fmla="*/ 0 w 3435927"/>
              <a:gd name="connsiteY6" fmla="*/ 0 h 6858000"/>
              <a:gd name="connsiteX0" fmla="*/ 0 w 4475018"/>
              <a:gd name="connsiteY0" fmla="*/ 13855 h 6858000"/>
              <a:gd name="connsiteX1" fmla="*/ 2826323 w 4475018"/>
              <a:gd name="connsiteY1" fmla="*/ 0 h 6858000"/>
              <a:gd name="connsiteX2" fmla="*/ 4475018 w 4475018"/>
              <a:gd name="connsiteY2" fmla="*/ 3429000 h 6858000"/>
              <a:gd name="connsiteX3" fmla="*/ 2826323 w 4475018"/>
              <a:gd name="connsiteY3" fmla="*/ 6858000 h 6858000"/>
              <a:gd name="connsiteX4" fmla="*/ 1039091 w 4475018"/>
              <a:gd name="connsiteY4" fmla="*/ 6858000 h 6858000"/>
              <a:gd name="connsiteX5" fmla="*/ 2687786 w 4475018"/>
              <a:gd name="connsiteY5" fmla="*/ 3429000 h 6858000"/>
              <a:gd name="connsiteX6" fmla="*/ 0 w 4475018"/>
              <a:gd name="connsiteY6" fmla="*/ 13855 h 6858000"/>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2770913 w 4558145"/>
              <a:gd name="connsiteY5" fmla="*/ 3429000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814950 w 4558145"/>
              <a:gd name="connsiteY5" fmla="*/ 3470563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717968 w 4558145"/>
              <a:gd name="connsiteY5" fmla="*/ 3484417 h 6885709"/>
              <a:gd name="connsiteX6" fmla="*/ 83127 w 4558145"/>
              <a:gd name="connsiteY6" fmla="*/ 13855 h 6885709"/>
              <a:gd name="connsiteX0" fmla="*/ 101323 w 4576341"/>
              <a:gd name="connsiteY0" fmla="*/ 13855 h 6858000"/>
              <a:gd name="connsiteX1" fmla="*/ 2927646 w 4576341"/>
              <a:gd name="connsiteY1" fmla="*/ 0 h 6858000"/>
              <a:gd name="connsiteX2" fmla="*/ 4576341 w 4576341"/>
              <a:gd name="connsiteY2" fmla="*/ 3429000 h 6858000"/>
              <a:gd name="connsiteX3" fmla="*/ 2927646 w 4576341"/>
              <a:gd name="connsiteY3" fmla="*/ 6858000 h 6858000"/>
              <a:gd name="connsiteX4" fmla="*/ 0 w 4576341"/>
              <a:gd name="connsiteY4" fmla="*/ 6844145 h 6858000"/>
              <a:gd name="connsiteX5" fmla="*/ 1736164 w 4576341"/>
              <a:gd name="connsiteY5" fmla="*/ 3484417 h 6858000"/>
              <a:gd name="connsiteX6" fmla="*/ 101323 w 4576341"/>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1663379 w 4503556"/>
              <a:gd name="connsiteY5" fmla="*/ 3484417 h 6858000"/>
              <a:gd name="connsiteX6" fmla="*/ 28538 w 4503556"/>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2847262 w 4503556"/>
              <a:gd name="connsiteY5" fmla="*/ 3472890 h 6858000"/>
              <a:gd name="connsiteX6" fmla="*/ 28538 w 4503556"/>
              <a:gd name="connsiteY6" fmla="*/ 13855 h 6858000"/>
              <a:gd name="connsiteX0" fmla="*/ 1156427 w 4503556"/>
              <a:gd name="connsiteY0" fmla="*/ 2327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2847262 w 4503556"/>
              <a:gd name="connsiteY5" fmla="*/ 3472890 h 6858000"/>
              <a:gd name="connsiteX6" fmla="*/ 1156427 w 4503556"/>
              <a:gd name="connsiteY6" fmla="*/ 2327 h 6858000"/>
              <a:gd name="connsiteX0" fmla="*/ 596482 w 3943611"/>
              <a:gd name="connsiteY0" fmla="*/ 2327 h 6858000"/>
              <a:gd name="connsiteX1" fmla="*/ 2294916 w 3943611"/>
              <a:gd name="connsiteY1" fmla="*/ 0 h 6858000"/>
              <a:gd name="connsiteX2" fmla="*/ 3943611 w 3943611"/>
              <a:gd name="connsiteY2" fmla="*/ 3429000 h 6858000"/>
              <a:gd name="connsiteX3" fmla="*/ 2294916 w 3943611"/>
              <a:gd name="connsiteY3" fmla="*/ 6858000 h 6858000"/>
              <a:gd name="connsiteX4" fmla="*/ 0 w 3943611"/>
              <a:gd name="connsiteY4" fmla="*/ 6800303 h 6858000"/>
              <a:gd name="connsiteX5" fmla="*/ 2287317 w 3943611"/>
              <a:gd name="connsiteY5" fmla="*/ 3472890 h 6858000"/>
              <a:gd name="connsiteX6" fmla="*/ 596482 w 3943611"/>
              <a:gd name="connsiteY6" fmla="*/ 2327 h 6858000"/>
              <a:gd name="connsiteX0" fmla="*/ 612480 w 3959609"/>
              <a:gd name="connsiteY0" fmla="*/ 2327 h 6858000"/>
              <a:gd name="connsiteX1" fmla="*/ 2310914 w 3959609"/>
              <a:gd name="connsiteY1" fmla="*/ 0 h 6858000"/>
              <a:gd name="connsiteX2" fmla="*/ 3959609 w 3959609"/>
              <a:gd name="connsiteY2" fmla="*/ 3429000 h 6858000"/>
              <a:gd name="connsiteX3" fmla="*/ 2310914 w 3959609"/>
              <a:gd name="connsiteY3" fmla="*/ 6858000 h 6858000"/>
              <a:gd name="connsiteX4" fmla="*/ 0 w 3959609"/>
              <a:gd name="connsiteY4" fmla="*/ 6834887 h 6858000"/>
              <a:gd name="connsiteX5" fmla="*/ 2303315 w 3959609"/>
              <a:gd name="connsiteY5" fmla="*/ 3472890 h 6858000"/>
              <a:gd name="connsiteX6" fmla="*/ 612480 w 3959609"/>
              <a:gd name="connsiteY6" fmla="*/ 2327 h 6858000"/>
              <a:gd name="connsiteX0" fmla="*/ 612480 w 3959609"/>
              <a:gd name="connsiteY0" fmla="*/ 2327 h 6834887"/>
              <a:gd name="connsiteX1" fmla="*/ 2310914 w 3959609"/>
              <a:gd name="connsiteY1" fmla="*/ 0 h 6834887"/>
              <a:gd name="connsiteX2" fmla="*/ 3959609 w 3959609"/>
              <a:gd name="connsiteY2" fmla="*/ 3429000 h 6834887"/>
              <a:gd name="connsiteX3" fmla="*/ 2324504 w 3959609"/>
              <a:gd name="connsiteY3" fmla="*/ 6828623 h 6834887"/>
              <a:gd name="connsiteX4" fmla="*/ 0 w 3959609"/>
              <a:gd name="connsiteY4" fmla="*/ 6834887 h 6834887"/>
              <a:gd name="connsiteX5" fmla="*/ 2303315 w 3959609"/>
              <a:gd name="connsiteY5" fmla="*/ 3472890 h 6834887"/>
              <a:gd name="connsiteX6" fmla="*/ 612480 w 3959609"/>
              <a:gd name="connsiteY6" fmla="*/ 2327 h 6834887"/>
              <a:gd name="connsiteX0" fmla="*/ 0 w 3347129"/>
              <a:gd name="connsiteY0" fmla="*/ 2327 h 6834887"/>
              <a:gd name="connsiteX1" fmla="*/ 1698434 w 3347129"/>
              <a:gd name="connsiteY1" fmla="*/ 0 h 6834887"/>
              <a:gd name="connsiteX2" fmla="*/ 3347129 w 3347129"/>
              <a:gd name="connsiteY2" fmla="*/ 3429000 h 6834887"/>
              <a:gd name="connsiteX3" fmla="*/ 1712024 w 3347129"/>
              <a:gd name="connsiteY3" fmla="*/ 6828623 h 6834887"/>
              <a:gd name="connsiteX4" fmla="*/ 107546 w 3347129"/>
              <a:gd name="connsiteY4" fmla="*/ 6834887 h 6834887"/>
              <a:gd name="connsiteX5" fmla="*/ 1690835 w 3347129"/>
              <a:gd name="connsiteY5" fmla="*/ 3472890 h 6834887"/>
              <a:gd name="connsiteX6" fmla="*/ 0 w 3347129"/>
              <a:gd name="connsiteY6" fmla="*/ 2327 h 6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129" h="6834887">
                <a:moveTo>
                  <a:pt x="0" y="2327"/>
                </a:moveTo>
                <a:lnTo>
                  <a:pt x="1698434" y="0"/>
                </a:lnTo>
                <a:lnTo>
                  <a:pt x="3347129" y="3429000"/>
                </a:lnTo>
                <a:lnTo>
                  <a:pt x="1712024" y="6828623"/>
                </a:lnTo>
                <a:lnTo>
                  <a:pt x="107546" y="6834887"/>
                </a:lnTo>
                <a:lnTo>
                  <a:pt x="1690835" y="3472890"/>
                </a:lnTo>
                <a:lnTo>
                  <a:pt x="0" y="2327"/>
                </a:lnTo>
                <a:close/>
              </a:path>
            </a:pathLst>
          </a:custGeom>
          <a:gradFill>
            <a:gsLst>
              <a:gs pos="0">
                <a:srgbClr val="83233E"/>
              </a:gs>
              <a:gs pos="100000">
                <a:srgbClr val="6C1D3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BAB1A2E-C53A-0B41-B524-2017E1871ECC}"/>
              </a:ext>
            </a:extLst>
          </p:cNvPr>
          <p:cNvSpPr>
            <a:spLocks noGrp="1"/>
          </p:cNvSpPr>
          <p:nvPr>
            <p:ph type="title" hasCustomPrompt="1"/>
          </p:nvPr>
        </p:nvSpPr>
        <p:spPr>
          <a:xfrm>
            <a:off x="584603" y="2120702"/>
            <a:ext cx="4120911" cy="2644293"/>
          </a:xfrm>
        </p:spPr>
        <p:txBody>
          <a:bodyPr/>
          <a:lstStyle>
            <a:lvl1pPr algn="l">
              <a:lnSpc>
                <a:spcPct val="100000"/>
              </a:lnSpc>
              <a:defRPr sz="4800" spc="0">
                <a:solidFill>
                  <a:schemeClr val="bg1"/>
                </a:solidFill>
              </a:defRPr>
            </a:lvl1pPr>
          </a:lstStyle>
          <a:p>
            <a:r>
              <a:rPr lang="en-GB" dirty="0"/>
              <a:t>UNIVERSITI</a:t>
            </a:r>
            <a:br>
              <a:rPr lang="en-GB" dirty="0"/>
            </a:br>
            <a:r>
              <a:rPr lang="en-GB" dirty="0"/>
              <a:t>TEKNOLOGI </a:t>
            </a:r>
            <a:br>
              <a:rPr lang="en-GB" dirty="0"/>
            </a:br>
            <a:r>
              <a:rPr lang="en-GB" dirty="0"/>
              <a:t>MALAYSIA</a:t>
            </a:r>
            <a:endParaRPr lang="en-US" dirty="0"/>
          </a:p>
        </p:txBody>
      </p:sp>
      <p:sp>
        <p:nvSpPr>
          <p:cNvPr id="12" name="Rectangle 11">
            <a:extLst>
              <a:ext uri="{FF2B5EF4-FFF2-40B4-BE49-F238E27FC236}">
                <a16:creationId xmlns:a16="http://schemas.microsoft.com/office/drawing/2014/main" id="{CB5CEE63-D108-A842-9DFF-5F7D3666DDE7}"/>
              </a:ext>
            </a:extLst>
          </p:cNvPr>
          <p:cNvSpPr/>
          <p:nvPr userDrawn="1"/>
        </p:nvSpPr>
        <p:spPr>
          <a:xfrm rot="5400000">
            <a:off x="-765719" y="3361414"/>
            <a:ext cx="1662113" cy="130676"/>
          </a:xfrm>
          <a:prstGeom prst="rect">
            <a:avLst/>
          </a:prstGeom>
          <a:solidFill>
            <a:srgbClr val="832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descr="Logo&#10;&#10;Description automatically generated">
            <a:extLst>
              <a:ext uri="{FF2B5EF4-FFF2-40B4-BE49-F238E27FC236}">
                <a16:creationId xmlns:a16="http://schemas.microsoft.com/office/drawing/2014/main" id="{CCCA3E47-20AB-2740-9E08-CBC1C72B94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1467" y="404628"/>
            <a:ext cx="2133841" cy="720849"/>
          </a:xfrm>
          <a:prstGeom prst="rect">
            <a:avLst/>
          </a:prstGeom>
        </p:spPr>
      </p:pic>
      <p:pic>
        <p:nvPicPr>
          <p:cNvPr id="7" name="Picture 6">
            <a:extLst>
              <a:ext uri="{FF2B5EF4-FFF2-40B4-BE49-F238E27FC236}">
                <a16:creationId xmlns:a16="http://schemas.microsoft.com/office/drawing/2014/main" id="{2CD53938-1D89-C34D-806F-C476483ECB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44256" y="6511235"/>
            <a:ext cx="3922822" cy="219813"/>
          </a:xfrm>
          <a:prstGeom prst="rect">
            <a:avLst/>
          </a:prstGeom>
        </p:spPr>
      </p:pic>
    </p:spTree>
    <p:extLst>
      <p:ext uri="{BB962C8B-B14F-4D97-AF65-F5344CB8AC3E}">
        <p14:creationId xmlns:p14="http://schemas.microsoft.com/office/powerpoint/2010/main" val="4008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10">
    <p:spTree>
      <p:nvGrpSpPr>
        <p:cNvPr id="1" name=""/>
        <p:cNvGrpSpPr/>
        <p:nvPr/>
      </p:nvGrpSpPr>
      <p:grpSpPr>
        <a:xfrm>
          <a:off x="0" y="0"/>
          <a:ext cx="0" cy="0"/>
          <a:chOff x="0" y="0"/>
          <a:chExt cx="0" cy="0"/>
        </a:xfrm>
      </p:grpSpPr>
      <p:sp>
        <p:nvSpPr>
          <p:cNvPr id="5" name="Прямоугольник 9">
            <a:extLst>
              <a:ext uri="{FF2B5EF4-FFF2-40B4-BE49-F238E27FC236}">
                <a16:creationId xmlns:a16="http://schemas.microsoft.com/office/drawing/2014/main" id="{7E388B4C-F9AA-3C4B-A39A-D9D5786A8C87}"/>
              </a:ext>
            </a:extLst>
          </p:cNvPr>
          <p:cNvSpPr/>
          <p:nvPr userDrawn="1"/>
        </p:nvSpPr>
        <p:spPr>
          <a:xfrm>
            <a:off x="0" y="-13856"/>
            <a:ext cx="8423564" cy="687185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8423564"/>
              <a:gd name="connsiteY0" fmla="*/ 13855 h 6871855"/>
              <a:gd name="connsiteX1" fmla="*/ 8423564 w 8423564"/>
              <a:gd name="connsiteY1" fmla="*/ 0 h 6871855"/>
              <a:gd name="connsiteX2" fmla="*/ 6096000 w 8423564"/>
              <a:gd name="connsiteY2" fmla="*/ 6871855 h 6871855"/>
              <a:gd name="connsiteX3" fmla="*/ 0 w 8423564"/>
              <a:gd name="connsiteY3" fmla="*/ 6871855 h 6871855"/>
              <a:gd name="connsiteX4" fmla="*/ 0 w 8423564"/>
              <a:gd name="connsiteY4" fmla="*/ 13855 h 687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564" h="6871855">
                <a:moveTo>
                  <a:pt x="0" y="13855"/>
                </a:moveTo>
                <a:lnTo>
                  <a:pt x="8423564" y="0"/>
                </a:lnTo>
                <a:lnTo>
                  <a:pt x="6096000" y="6871855"/>
                </a:lnTo>
                <a:lnTo>
                  <a:pt x="0" y="6871855"/>
                </a:lnTo>
                <a:lnTo>
                  <a:pt x="0" y="13855"/>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 name="Title 1">
            <a:extLst>
              <a:ext uri="{FF2B5EF4-FFF2-40B4-BE49-F238E27FC236}">
                <a16:creationId xmlns:a16="http://schemas.microsoft.com/office/drawing/2014/main" id="{54F03645-87F0-2A4F-A55A-E5CABB43EBB3}"/>
              </a:ext>
            </a:extLst>
          </p:cNvPr>
          <p:cNvSpPr>
            <a:spLocks noGrp="1"/>
          </p:cNvSpPr>
          <p:nvPr>
            <p:ph type="title"/>
          </p:nvPr>
        </p:nvSpPr>
        <p:spPr>
          <a:xfrm>
            <a:off x="7120335" y="4237932"/>
            <a:ext cx="4677218" cy="1878998"/>
          </a:xfrm>
        </p:spPr>
        <p:txBody>
          <a:bodyPr/>
          <a:lstStyle>
            <a:lvl1pPr algn="r">
              <a:defRPr/>
            </a:lvl1pPr>
          </a:lstStyle>
          <a:p>
            <a:r>
              <a:rPr lang="en-GB"/>
              <a:t>Click to edit Master title style</a:t>
            </a:r>
            <a:endParaRPr lang="en-US"/>
          </a:p>
        </p:txBody>
      </p:sp>
      <p:sp>
        <p:nvSpPr>
          <p:cNvPr id="9" name="Picture Placeholder 8">
            <a:extLst>
              <a:ext uri="{FF2B5EF4-FFF2-40B4-BE49-F238E27FC236}">
                <a16:creationId xmlns:a16="http://schemas.microsoft.com/office/drawing/2014/main" id="{A0C20ABF-6AE6-0C41-9500-A1C8782995A3}"/>
              </a:ext>
            </a:extLst>
          </p:cNvPr>
          <p:cNvSpPr>
            <a:spLocks noGrp="1"/>
          </p:cNvSpPr>
          <p:nvPr>
            <p:ph type="pic" sz="quarter" idx="12"/>
          </p:nvPr>
        </p:nvSpPr>
        <p:spPr>
          <a:xfrm>
            <a:off x="0" y="-13856"/>
            <a:ext cx="7647882" cy="6871856"/>
          </a:xfrm>
          <a:prstGeom prst="parallelogram">
            <a:avLst>
              <a:gd name="adj" fmla="val 33669"/>
            </a:avLst>
          </a:prstGeom>
        </p:spPr>
        <p:txBody>
          <a:bodyPr/>
          <a:lstStyle/>
          <a:p>
            <a:endParaRPr lang="en-US" dirty="0"/>
          </a:p>
        </p:txBody>
      </p:sp>
      <p:sp>
        <p:nvSpPr>
          <p:cNvPr id="6" name="Slide Number Placeholder 5">
            <a:extLst>
              <a:ext uri="{FF2B5EF4-FFF2-40B4-BE49-F238E27FC236}">
                <a16:creationId xmlns:a16="http://schemas.microsoft.com/office/drawing/2014/main" id="{DD2CE4CF-1434-544A-BF53-44315388D006}"/>
              </a:ext>
            </a:extLst>
          </p:cNvPr>
          <p:cNvSpPr>
            <a:spLocks noGrp="1"/>
          </p:cNvSpPr>
          <p:nvPr>
            <p:ph type="sldNum" sz="quarter" idx="13"/>
          </p:nvPr>
        </p:nvSpPr>
        <p:spPr/>
        <p:txBody>
          <a:bodyPr/>
          <a:lstStyle/>
          <a:p>
            <a:pPr>
              <a:defRPr/>
            </a:pPr>
            <a:fld id="{3F781150-1FB5-914F-8F90-3BA38EB3A9B3}" type="slidenum">
              <a:rPr lang="en-US" smtClean="0"/>
              <a:pPr>
                <a:defRPr/>
              </a:pPr>
              <a:t>‹#›</a:t>
            </a:fld>
            <a:endParaRPr lang="en-US"/>
          </a:p>
        </p:txBody>
      </p:sp>
      <p:pic>
        <p:nvPicPr>
          <p:cNvPr id="8" name="Picture 7">
            <a:extLst>
              <a:ext uri="{FF2B5EF4-FFF2-40B4-BE49-F238E27FC236}">
                <a16:creationId xmlns:a16="http://schemas.microsoft.com/office/drawing/2014/main" id="{E8AAE1BD-A11A-0B43-9C4F-6E3ABBA41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513174"/>
            <a:ext cx="2824372" cy="158262"/>
          </a:xfrm>
          <a:prstGeom prst="rect">
            <a:avLst/>
          </a:prstGeom>
        </p:spPr>
      </p:pic>
    </p:spTree>
    <p:extLst>
      <p:ext uri="{BB962C8B-B14F-4D97-AF65-F5344CB8AC3E}">
        <p14:creationId xmlns:p14="http://schemas.microsoft.com/office/powerpoint/2010/main" val="13679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11">
    <p:bg>
      <p:bgPr>
        <a:solidFill>
          <a:srgbClr val="6C1D3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9323C7-4356-CE48-B948-5AD9F1F30AF3}"/>
              </a:ext>
            </a:extLst>
          </p:cNvPr>
          <p:cNvSpPr>
            <a:spLocks noGrp="1"/>
          </p:cNvSpPr>
          <p:nvPr>
            <p:ph type="sldNum" sz="quarter" idx="18"/>
          </p:nvPr>
        </p:nvSpPr>
        <p:spPr/>
        <p:txBody>
          <a:bodyPr/>
          <a:lstStyle/>
          <a:p>
            <a:pPr>
              <a:defRPr/>
            </a:pPr>
            <a:fld id="{3F781150-1FB5-914F-8F90-3BA38EB3A9B3}" type="slidenum">
              <a:rPr lang="en-US" smtClean="0"/>
              <a:pPr>
                <a:defRPr/>
              </a:pPr>
              <a:t>‹#›</a:t>
            </a:fld>
            <a:endParaRPr lang="en-US"/>
          </a:p>
        </p:txBody>
      </p:sp>
      <p:sp>
        <p:nvSpPr>
          <p:cNvPr id="4" name="Title 3">
            <a:extLst>
              <a:ext uri="{FF2B5EF4-FFF2-40B4-BE49-F238E27FC236}">
                <a16:creationId xmlns:a16="http://schemas.microsoft.com/office/drawing/2014/main" id="{509F9A4F-8AAD-4D4E-B697-FB0B27BC75C6}"/>
              </a:ext>
            </a:extLst>
          </p:cNvPr>
          <p:cNvSpPr>
            <a:spLocks noGrp="1"/>
          </p:cNvSpPr>
          <p:nvPr>
            <p:ph type="title"/>
          </p:nvPr>
        </p:nvSpPr>
        <p:spPr/>
        <p:txBody>
          <a:bodyPr/>
          <a:lstStyle>
            <a:lvl1pPr>
              <a:defRPr sz="3600" b="1">
                <a:solidFill>
                  <a:schemeClr val="bg1"/>
                </a:solidFill>
                <a:latin typeface="Lato" panose="020F0502020204030203" pitchFamily="34" charset="0"/>
                <a:cs typeface="Lato" panose="020F0502020204030203" pitchFamily="34" charset="0"/>
              </a:defRPr>
            </a:lvl1pPr>
          </a:lstStyle>
          <a:p>
            <a:r>
              <a:rPr lang="en-GB"/>
              <a:t>Click to edit Master title style</a:t>
            </a:r>
            <a:endParaRPr lang="en-US"/>
          </a:p>
        </p:txBody>
      </p:sp>
    </p:spTree>
    <p:extLst>
      <p:ext uri="{BB962C8B-B14F-4D97-AF65-F5344CB8AC3E}">
        <p14:creationId xmlns:p14="http://schemas.microsoft.com/office/powerpoint/2010/main" val="35014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1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A488687-C9A0-6047-98B9-407679A5B800}"/>
              </a:ext>
            </a:extLst>
          </p:cNvPr>
          <p:cNvSpPr>
            <a:spLocks noGrp="1"/>
          </p:cNvSpPr>
          <p:nvPr>
            <p:ph type="pic" sz="quarter" idx="10"/>
          </p:nvPr>
        </p:nvSpPr>
        <p:spPr bwMode="auto">
          <a:xfrm>
            <a:off x="-1" y="-2358"/>
            <a:ext cx="7753847" cy="6863012"/>
          </a:xfrm>
          <a:custGeom>
            <a:avLst/>
            <a:gdLst>
              <a:gd name="connsiteX0" fmla="*/ 0 w 7910513"/>
              <a:gd name="connsiteY0" fmla="*/ 0 h 6858000"/>
              <a:gd name="connsiteX1" fmla="*/ 4398394 w 7910513"/>
              <a:gd name="connsiteY1" fmla="*/ 0 h 6858000"/>
              <a:gd name="connsiteX2" fmla="*/ 7910513 w 7910513"/>
              <a:gd name="connsiteY2" fmla="*/ 3429000 h 6858000"/>
              <a:gd name="connsiteX3" fmla="*/ 4398394 w 7910513"/>
              <a:gd name="connsiteY3" fmla="*/ 6858000 h 6858000"/>
              <a:gd name="connsiteX4" fmla="*/ 0 w 7910513"/>
              <a:gd name="connsiteY4" fmla="*/ 6858000 h 6858000"/>
              <a:gd name="connsiteX5" fmla="*/ 0 w 7910513"/>
              <a:gd name="connsiteY5" fmla="*/ 0 h 6858000"/>
              <a:gd name="connsiteX0" fmla="*/ 0 w 4398394"/>
              <a:gd name="connsiteY0" fmla="*/ 0 h 6858000"/>
              <a:gd name="connsiteX1" fmla="*/ 4398394 w 4398394"/>
              <a:gd name="connsiteY1" fmla="*/ 0 h 6858000"/>
              <a:gd name="connsiteX2" fmla="*/ 1731386 w 4398394"/>
              <a:gd name="connsiteY2" fmla="*/ 3179618 h 6858000"/>
              <a:gd name="connsiteX3" fmla="*/ 4398394 w 4398394"/>
              <a:gd name="connsiteY3" fmla="*/ 6858000 h 6858000"/>
              <a:gd name="connsiteX4" fmla="*/ 0 w 4398394"/>
              <a:gd name="connsiteY4" fmla="*/ 6858000 h 6858000"/>
              <a:gd name="connsiteX5" fmla="*/ 0 w 4398394"/>
              <a:gd name="connsiteY5" fmla="*/ 0 h 6858000"/>
              <a:gd name="connsiteX0" fmla="*/ 0 w 7792758"/>
              <a:gd name="connsiteY0" fmla="*/ 0 h 6858000"/>
              <a:gd name="connsiteX1" fmla="*/ 7792758 w 7792758"/>
              <a:gd name="connsiteY1" fmla="*/ 13855 h 6858000"/>
              <a:gd name="connsiteX2" fmla="*/ 1731386 w 7792758"/>
              <a:gd name="connsiteY2" fmla="*/ 3179618 h 6858000"/>
              <a:gd name="connsiteX3" fmla="*/ 4398394 w 7792758"/>
              <a:gd name="connsiteY3" fmla="*/ 6858000 h 6858000"/>
              <a:gd name="connsiteX4" fmla="*/ 0 w 7792758"/>
              <a:gd name="connsiteY4" fmla="*/ 6858000 h 6858000"/>
              <a:gd name="connsiteX5" fmla="*/ 0 w 7792758"/>
              <a:gd name="connsiteY5" fmla="*/ 0 h 6858000"/>
              <a:gd name="connsiteX0" fmla="*/ 0 w 7820467"/>
              <a:gd name="connsiteY0" fmla="*/ 0 h 6899564"/>
              <a:gd name="connsiteX1" fmla="*/ 7792758 w 7820467"/>
              <a:gd name="connsiteY1" fmla="*/ 13855 h 6899564"/>
              <a:gd name="connsiteX2" fmla="*/ 1731386 w 7820467"/>
              <a:gd name="connsiteY2" fmla="*/ 3179618 h 6899564"/>
              <a:gd name="connsiteX3" fmla="*/ 7820467 w 7820467"/>
              <a:gd name="connsiteY3" fmla="*/ 6899564 h 6899564"/>
              <a:gd name="connsiteX4" fmla="*/ 0 w 7820467"/>
              <a:gd name="connsiteY4" fmla="*/ 6858000 h 6899564"/>
              <a:gd name="connsiteX5" fmla="*/ 0 w 7820467"/>
              <a:gd name="connsiteY5" fmla="*/ 0 h 6899564"/>
              <a:gd name="connsiteX0" fmla="*/ 0 w 7792758"/>
              <a:gd name="connsiteY0" fmla="*/ 0 h 6899564"/>
              <a:gd name="connsiteX1" fmla="*/ 7792758 w 7792758"/>
              <a:gd name="connsiteY1" fmla="*/ 13855 h 6899564"/>
              <a:gd name="connsiteX2" fmla="*/ 1731386 w 7792758"/>
              <a:gd name="connsiteY2" fmla="*/ 3179618 h 6899564"/>
              <a:gd name="connsiteX3" fmla="*/ 7765049 w 7792758"/>
              <a:gd name="connsiteY3" fmla="*/ 6899564 h 6899564"/>
              <a:gd name="connsiteX4" fmla="*/ 0 w 7792758"/>
              <a:gd name="connsiteY4" fmla="*/ 6858000 h 6899564"/>
              <a:gd name="connsiteX5" fmla="*/ 0 w 7792758"/>
              <a:gd name="connsiteY5" fmla="*/ 0 h 6899564"/>
              <a:gd name="connsiteX0" fmla="*/ 0 w 7792758"/>
              <a:gd name="connsiteY0" fmla="*/ 0 h 6899564"/>
              <a:gd name="connsiteX1" fmla="*/ 7792758 w 7792758"/>
              <a:gd name="connsiteY1" fmla="*/ 13855 h 6899564"/>
              <a:gd name="connsiteX2" fmla="*/ 5236586 w 7792758"/>
              <a:gd name="connsiteY2" fmla="*/ 3456709 h 6899564"/>
              <a:gd name="connsiteX3" fmla="*/ 7765049 w 7792758"/>
              <a:gd name="connsiteY3" fmla="*/ 6899564 h 6899564"/>
              <a:gd name="connsiteX4" fmla="*/ 0 w 7792758"/>
              <a:gd name="connsiteY4" fmla="*/ 6858000 h 6899564"/>
              <a:gd name="connsiteX5" fmla="*/ 0 w 7792758"/>
              <a:gd name="connsiteY5" fmla="*/ 0 h 6899564"/>
              <a:gd name="connsiteX0" fmla="*/ 0 w 7792758"/>
              <a:gd name="connsiteY0" fmla="*/ 0 h 6899564"/>
              <a:gd name="connsiteX1" fmla="*/ 7792758 w 7792758"/>
              <a:gd name="connsiteY1" fmla="*/ 13855 h 6899564"/>
              <a:gd name="connsiteX2" fmla="*/ 5243071 w 7792758"/>
              <a:gd name="connsiteY2" fmla="*/ 3440496 h 6899564"/>
              <a:gd name="connsiteX3" fmla="*/ 7765049 w 7792758"/>
              <a:gd name="connsiteY3" fmla="*/ 6899564 h 6899564"/>
              <a:gd name="connsiteX4" fmla="*/ 0 w 7792758"/>
              <a:gd name="connsiteY4" fmla="*/ 6858000 h 6899564"/>
              <a:gd name="connsiteX5" fmla="*/ 0 w 7792758"/>
              <a:gd name="connsiteY5" fmla="*/ 0 h 6899564"/>
              <a:gd name="connsiteX0" fmla="*/ 0 w 7765049"/>
              <a:gd name="connsiteY0" fmla="*/ 2358 h 6901922"/>
              <a:gd name="connsiteX1" fmla="*/ 7753847 w 7765049"/>
              <a:gd name="connsiteY1" fmla="*/ 0 h 6901922"/>
              <a:gd name="connsiteX2" fmla="*/ 5243071 w 7765049"/>
              <a:gd name="connsiteY2" fmla="*/ 3442854 h 6901922"/>
              <a:gd name="connsiteX3" fmla="*/ 7765049 w 7765049"/>
              <a:gd name="connsiteY3" fmla="*/ 6901922 h 6901922"/>
              <a:gd name="connsiteX4" fmla="*/ 0 w 7765049"/>
              <a:gd name="connsiteY4" fmla="*/ 6860358 h 6901922"/>
              <a:gd name="connsiteX5" fmla="*/ 0 w 7765049"/>
              <a:gd name="connsiteY5" fmla="*/ 2358 h 6901922"/>
              <a:gd name="connsiteX0" fmla="*/ 0 w 7753847"/>
              <a:gd name="connsiteY0" fmla="*/ 2358 h 6863012"/>
              <a:gd name="connsiteX1" fmla="*/ 7753847 w 7753847"/>
              <a:gd name="connsiteY1" fmla="*/ 0 h 6863012"/>
              <a:gd name="connsiteX2" fmla="*/ 5243071 w 7753847"/>
              <a:gd name="connsiteY2" fmla="*/ 3442854 h 6863012"/>
              <a:gd name="connsiteX3" fmla="*/ 7735866 w 7753847"/>
              <a:gd name="connsiteY3" fmla="*/ 6863012 h 6863012"/>
              <a:gd name="connsiteX4" fmla="*/ 0 w 7753847"/>
              <a:gd name="connsiteY4" fmla="*/ 6860358 h 6863012"/>
              <a:gd name="connsiteX5" fmla="*/ 0 w 7753847"/>
              <a:gd name="connsiteY5" fmla="*/ 2358 h 68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3847" h="6863012">
                <a:moveTo>
                  <a:pt x="0" y="2358"/>
                </a:moveTo>
                <a:lnTo>
                  <a:pt x="7753847" y="0"/>
                </a:lnTo>
                <a:lnTo>
                  <a:pt x="5243071" y="3442854"/>
                </a:lnTo>
                <a:lnTo>
                  <a:pt x="7735866" y="6863012"/>
                </a:lnTo>
                <a:lnTo>
                  <a:pt x="0" y="6860358"/>
                </a:lnTo>
                <a:lnTo>
                  <a:pt x="0" y="2358"/>
                </a:lnTo>
                <a:close/>
              </a:path>
            </a:pathLst>
          </a:cu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Прямоугольник 4">
            <a:extLst>
              <a:ext uri="{FF2B5EF4-FFF2-40B4-BE49-F238E27FC236}">
                <a16:creationId xmlns:a16="http://schemas.microsoft.com/office/drawing/2014/main" id="{694C77EC-BEA5-9646-A367-68B7B1224C68}"/>
              </a:ext>
            </a:extLst>
          </p:cNvPr>
          <p:cNvSpPr/>
          <p:nvPr userDrawn="1"/>
        </p:nvSpPr>
        <p:spPr>
          <a:xfrm>
            <a:off x="9476509" y="1"/>
            <a:ext cx="2715490" cy="6880888"/>
          </a:xfrm>
          <a:prstGeom prst="rect">
            <a:avLst/>
          </a:prstGeom>
          <a:solidFill>
            <a:srgbClr val="4B4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Chevron 17">
            <a:extLst>
              <a:ext uri="{FF2B5EF4-FFF2-40B4-BE49-F238E27FC236}">
                <a16:creationId xmlns:a16="http://schemas.microsoft.com/office/drawing/2014/main" id="{026D95FE-C37C-C844-A805-204B5A40E219}"/>
              </a:ext>
            </a:extLst>
          </p:cNvPr>
          <p:cNvSpPr/>
          <p:nvPr userDrawn="1"/>
        </p:nvSpPr>
        <p:spPr>
          <a:xfrm rot="10800000">
            <a:off x="5250869" y="-1"/>
            <a:ext cx="6858001" cy="6885707"/>
          </a:xfrm>
          <a:custGeom>
            <a:avLst/>
            <a:gdLst>
              <a:gd name="connsiteX0" fmla="*/ 0 w 3435927"/>
              <a:gd name="connsiteY0" fmla="*/ 0 h 6858000"/>
              <a:gd name="connsiteX1" fmla="*/ 1787232 w 3435927"/>
              <a:gd name="connsiteY1" fmla="*/ 0 h 6858000"/>
              <a:gd name="connsiteX2" fmla="*/ 3435927 w 3435927"/>
              <a:gd name="connsiteY2" fmla="*/ 3429000 h 6858000"/>
              <a:gd name="connsiteX3" fmla="*/ 1787232 w 3435927"/>
              <a:gd name="connsiteY3" fmla="*/ 6858000 h 6858000"/>
              <a:gd name="connsiteX4" fmla="*/ 0 w 3435927"/>
              <a:gd name="connsiteY4" fmla="*/ 6858000 h 6858000"/>
              <a:gd name="connsiteX5" fmla="*/ 1648695 w 3435927"/>
              <a:gd name="connsiteY5" fmla="*/ 3429000 h 6858000"/>
              <a:gd name="connsiteX6" fmla="*/ 0 w 3435927"/>
              <a:gd name="connsiteY6" fmla="*/ 0 h 6858000"/>
              <a:gd name="connsiteX0" fmla="*/ 0 w 4475018"/>
              <a:gd name="connsiteY0" fmla="*/ 13855 h 6858000"/>
              <a:gd name="connsiteX1" fmla="*/ 2826323 w 4475018"/>
              <a:gd name="connsiteY1" fmla="*/ 0 h 6858000"/>
              <a:gd name="connsiteX2" fmla="*/ 4475018 w 4475018"/>
              <a:gd name="connsiteY2" fmla="*/ 3429000 h 6858000"/>
              <a:gd name="connsiteX3" fmla="*/ 2826323 w 4475018"/>
              <a:gd name="connsiteY3" fmla="*/ 6858000 h 6858000"/>
              <a:gd name="connsiteX4" fmla="*/ 1039091 w 4475018"/>
              <a:gd name="connsiteY4" fmla="*/ 6858000 h 6858000"/>
              <a:gd name="connsiteX5" fmla="*/ 2687786 w 4475018"/>
              <a:gd name="connsiteY5" fmla="*/ 3429000 h 6858000"/>
              <a:gd name="connsiteX6" fmla="*/ 0 w 4475018"/>
              <a:gd name="connsiteY6" fmla="*/ 13855 h 6858000"/>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2770913 w 4558145"/>
              <a:gd name="connsiteY5" fmla="*/ 3429000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814950 w 4558145"/>
              <a:gd name="connsiteY5" fmla="*/ 3470563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717968 w 4558145"/>
              <a:gd name="connsiteY5" fmla="*/ 3484417 h 6885709"/>
              <a:gd name="connsiteX6" fmla="*/ 83127 w 4558145"/>
              <a:gd name="connsiteY6" fmla="*/ 13855 h 6885709"/>
              <a:gd name="connsiteX0" fmla="*/ 101323 w 4576341"/>
              <a:gd name="connsiteY0" fmla="*/ 13855 h 6858000"/>
              <a:gd name="connsiteX1" fmla="*/ 2927646 w 4576341"/>
              <a:gd name="connsiteY1" fmla="*/ 0 h 6858000"/>
              <a:gd name="connsiteX2" fmla="*/ 4576341 w 4576341"/>
              <a:gd name="connsiteY2" fmla="*/ 3429000 h 6858000"/>
              <a:gd name="connsiteX3" fmla="*/ 2927646 w 4576341"/>
              <a:gd name="connsiteY3" fmla="*/ 6858000 h 6858000"/>
              <a:gd name="connsiteX4" fmla="*/ 0 w 4576341"/>
              <a:gd name="connsiteY4" fmla="*/ 6844145 h 6858000"/>
              <a:gd name="connsiteX5" fmla="*/ 1736164 w 4576341"/>
              <a:gd name="connsiteY5" fmla="*/ 3484417 h 6858000"/>
              <a:gd name="connsiteX6" fmla="*/ 101323 w 4576341"/>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1663379 w 4503556"/>
              <a:gd name="connsiteY5" fmla="*/ 3484417 h 6858000"/>
              <a:gd name="connsiteX6" fmla="*/ 28538 w 4503556"/>
              <a:gd name="connsiteY6" fmla="*/ 13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56" h="6858000">
                <a:moveTo>
                  <a:pt x="28538" y="13855"/>
                </a:moveTo>
                <a:lnTo>
                  <a:pt x="2854861" y="0"/>
                </a:lnTo>
                <a:lnTo>
                  <a:pt x="4503556" y="3429000"/>
                </a:lnTo>
                <a:lnTo>
                  <a:pt x="2854861" y="6858000"/>
                </a:lnTo>
                <a:lnTo>
                  <a:pt x="0" y="6857944"/>
                </a:lnTo>
                <a:lnTo>
                  <a:pt x="1663379" y="3484417"/>
                </a:lnTo>
                <a:lnTo>
                  <a:pt x="28538" y="13855"/>
                </a:lnTo>
                <a:close/>
              </a:path>
            </a:pathLst>
          </a:custGeom>
          <a:gradFill>
            <a:gsLst>
              <a:gs pos="0">
                <a:srgbClr val="83233E"/>
              </a:gs>
              <a:gs pos="100000">
                <a:srgbClr val="6C1D3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832762" y="1995054"/>
            <a:ext cx="3768438" cy="3089564"/>
          </a:xfrm>
        </p:spPr>
        <p:txBody>
          <a:bodyPr>
            <a:noAutofit/>
          </a:bodyPr>
          <a:lstStyle>
            <a:lvl1pPr algn="ctr">
              <a:defRPr sz="3600" b="1">
                <a:solidFill>
                  <a:schemeClr val="bg1"/>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931AD8F6-6965-7E4B-9C80-861A8117FF67}"/>
              </a:ext>
            </a:extLst>
          </p:cNvPr>
          <p:cNvSpPr>
            <a:spLocks noGrp="1"/>
          </p:cNvSpPr>
          <p:nvPr>
            <p:ph type="sldNum" sz="quarter" idx="11"/>
          </p:nvPr>
        </p:nvSpPr>
        <p:spPr/>
        <p:txBody>
          <a:bodyPr/>
          <a:lstStyle>
            <a:lvl1pPr>
              <a:defRPr>
                <a:solidFill>
                  <a:schemeClr val="bg1"/>
                </a:solidFill>
              </a:defRPr>
            </a:lvl1pPr>
          </a:lstStyle>
          <a:p>
            <a:pPr>
              <a:defRPr/>
            </a:pPr>
            <a:fld id="{3F781150-1FB5-914F-8F90-3BA38EB3A9B3}" type="slidenum">
              <a:rPr lang="en-US" smtClean="0"/>
              <a:pPr>
                <a:defRPr/>
              </a:pPr>
              <a:t>‹#›</a:t>
            </a:fld>
            <a:endParaRPr lang="en-US" dirty="0"/>
          </a:p>
        </p:txBody>
      </p:sp>
    </p:spTree>
    <p:extLst>
      <p:ext uri="{BB962C8B-B14F-4D97-AF65-F5344CB8AC3E}">
        <p14:creationId xmlns:p14="http://schemas.microsoft.com/office/powerpoint/2010/main" val="13993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13">
    <p:spTree>
      <p:nvGrpSpPr>
        <p:cNvPr id="1" name=""/>
        <p:cNvGrpSpPr/>
        <p:nvPr/>
      </p:nvGrpSpPr>
      <p:grpSpPr>
        <a:xfrm>
          <a:off x="0" y="0"/>
          <a:ext cx="0" cy="0"/>
          <a:chOff x="0" y="0"/>
          <a:chExt cx="0" cy="0"/>
        </a:xfrm>
      </p:grpSpPr>
      <p:sp>
        <p:nvSpPr>
          <p:cNvPr id="9" name="Прямоугольник 4">
            <a:extLst>
              <a:ext uri="{FF2B5EF4-FFF2-40B4-BE49-F238E27FC236}">
                <a16:creationId xmlns:a16="http://schemas.microsoft.com/office/drawing/2014/main" id="{5EDFACBB-076E-B54A-83F9-B446822BCA84}"/>
              </a:ext>
            </a:extLst>
          </p:cNvPr>
          <p:cNvSpPr/>
          <p:nvPr/>
        </p:nvSpPr>
        <p:spPr>
          <a:xfrm>
            <a:off x="6350" y="1"/>
            <a:ext cx="4329113" cy="6880888"/>
          </a:xfrm>
          <a:prstGeom prst="rect">
            <a:avLst/>
          </a:pr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2" name="Picture 11">
            <a:extLst>
              <a:ext uri="{FF2B5EF4-FFF2-40B4-BE49-F238E27FC236}">
                <a16:creationId xmlns:a16="http://schemas.microsoft.com/office/drawing/2014/main" id="{00145355-BD2B-1841-AFEA-BEC46EA5EDFE}"/>
              </a:ext>
            </a:extLst>
          </p:cNvPr>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a:stretch/>
        </p:blipFill>
        <p:spPr>
          <a:xfrm>
            <a:off x="0" y="-1"/>
            <a:ext cx="4336976" cy="6858000"/>
          </a:xfrm>
          <a:prstGeom prst="rect">
            <a:avLst/>
          </a:prstGeom>
        </p:spPr>
      </p:pic>
      <p:sp>
        <p:nvSpPr>
          <p:cNvPr id="11" name="Rectangle 10">
            <a:extLst>
              <a:ext uri="{FF2B5EF4-FFF2-40B4-BE49-F238E27FC236}">
                <a16:creationId xmlns:a16="http://schemas.microsoft.com/office/drawing/2014/main" id="{FB558C2A-2A2D-F842-AEFB-239AA24149CA}"/>
              </a:ext>
            </a:extLst>
          </p:cNvPr>
          <p:cNvSpPr/>
          <p:nvPr/>
        </p:nvSpPr>
        <p:spPr>
          <a:xfrm>
            <a:off x="1431389" y="0"/>
            <a:ext cx="1662113" cy="68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4">
            <a:extLst>
              <a:ext uri="{FF2B5EF4-FFF2-40B4-BE49-F238E27FC236}">
                <a16:creationId xmlns:a16="http://schemas.microsoft.com/office/drawing/2014/main" id="{2E715094-1C9C-684E-96EB-6BC97589932E}"/>
              </a:ext>
            </a:extLst>
          </p:cNvPr>
          <p:cNvSpPr>
            <a:spLocks noGrp="1"/>
          </p:cNvSpPr>
          <p:nvPr>
            <p:ph type="sldNum" sz="quarter" idx="14"/>
          </p:nvPr>
        </p:nvSpPr>
        <p:spPr/>
        <p:txBody>
          <a:bodyPr/>
          <a:lstStyle/>
          <a:p>
            <a:pPr>
              <a:defRPr/>
            </a:pPr>
            <a:fld id="{3F781150-1FB5-914F-8F90-3BA38EB3A9B3}" type="slidenum">
              <a:rPr lang="en-US" smtClean="0"/>
              <a:pPr>
                <a:defRPr/>
              </a:pPr>
              <a:t>‹#›</a:t>
            </a:fld>
            <a:endParaRPr lang="en-US"/>
          </a:p>
        </p:txBody>
      </p:sp>
      <p:sp>
        <p:nvSpPr>
          <p:cNvPr id="2" name="Title 1"/>
          <p:cNvSpPr>
            <a:spLocks noGrp="1"/>
          </p:cNvSpPr>
          <p:nvPr>
            <p:ph type="title"/>
          </p:nvPr>
        </p:nvSpPr>
        <p:spPr>
          <a:xfrm>
            <a:off x="352821" y="2616709"/>
            <a:ext cx="3523452" cy="1052768"/>
          </a:xfrm>
        </p:spPr>
        <p:txBody>
          <a:bodyPr/>
          <a:lstStyle>
            <a:lvl1pPr algn="ctr">
              <a:defRPr sz="3600" b="0" i="0">
                <a:solidFill>
                  <a:schemeClr val="bg1">
                    <a:lumMod val="95000"/>
                  </a:schemeClr>
                </a:solidFill>
                <a:latin typeface="Lato" panose="020F0502020204030203" pitchFamily="34" charset="0"/>
                <a:ea typeface="Roboto Medium" panose="02000000000000000000" pitchFamily="2" charset="0"/>
                <a:cs typeface="Lato" panose="020F0502020204030203" pitchFamily="34" charset="0"/>
              </a:defRPr>
            </a:lvl1pPr>
          </a:lstStyle>
          <a:p>
            <a:endParaRPr lang="en-US" dirty="0"/>
          </a:p>
        </p:txBody>
      </p:sp>
      <p:sp>
        <p:nvSpPr>
          <p:cNvPr id="4" name="Text Placeholder 3"/>
          <p:cNvSpPr>
            <a:spLocks noGrp="1"/>
          </p:cNvSpPr>
          <p:nvPr>
            <p:ph type="body" sz="half" idx="2"/>
          </p:nvPr>
        </p:nvSpPr>
        <p:spPr>
          <a:xfrm>
            <a:off x="352821" y="3880241"/>
            <a:ext cx="3523452" cy="1166771"/>
          </a:xfrm>
        </p:spPr>
        <p:txBody>
          <a:bodyPr/>
          <a:lstStyle>
            <a:lvl1pPr marL="0" indent="0" algn="ctr">
              <a:buNone/>
              <a:defRPr sz="1600" b="0" i="0">
                <a:solidFill>
                  <a:schemeClr val="bg1">
                    <a:lumMod val="95000"/>
                  </a:schemeClr>
                </a:solidFill>
                <a:latin typeface="Lato" panose="020F0502020204030203" pitchFamily="34" charset="0"/>
                <a:ea typeface="Roboto" panose="02000000000000000000" pitchFamily="2" charset="0"/>
                <a:cs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sp>
        <p:nvSpPr>
          <p:cNvPr id="13" name="Picture Placeholder 12">
            <a:extLst>
              <a:ext uri="{FF2B5EF4-FFF2-40B4-BE49-F238E27FC236}">
                <a16:creationId xmlns:a16="http://schemas.microsoft.com/office/drawing/2014/main" id="{6363FE57-B526-C84A-837F-E24BB89835AA}"/>
              </a:ext>
            </a:extLst>
          </p:cNvPr>
          <p:cNvSpPr>
            <a:spLocks noGrp="1"/>
          </p:cNvSpPr>
          <p:nvPr>
            <p:ph type="pic" sz="quarter" idx="13"/>
          </p:nvPr>
        </p:nvSpPr>
        <p:spPr bwMode="auto">
          <a:xfrm>
            <a:off x="4322618" y="0"/>
            <a:ext cx="7552707" cy="6858000"/>
          </a:xfrm>
          <a:custGeom>
            <a:avLst/>
            <a:gdLst>
              <a:gd name="connsiteX0" fmla="*/ 0 w 8132763"/>
              <a:gd name="connsiteY0" fmla="*/ 0 h 6858000"/>
              <a:gd name="connsiteX1" fmla="*/ 6089628 w 8132763"/>
              <a:gd name="connsiteY1" fmla="*/ 0 h 6858000"/>
              <a:gd name="connsiteX2" fmla="*/ 8132763 w 8132763"/>
              <a:gd name="connsiteY2" fmla="*/ 2043135 h 6858000"/>
              <a:gd name="connsiteX3" fmla="*/ 8132763 w 8132763"/>
              <a:gd name="connsiteY3" fmla="*/ 6858000 h 6858000"/>
              <a:gd name="connsiteX4" fmla="*/ 0 w 8132763"/>
              <a:gd name="connsiteY4" fmla="*/ 6858000 h 6858000"/>
              <a:gd name="connsiteX5" fmla="*/ 0 w 8132763"/>
              <a:gd name="connsiteY5" fmla="*/ 0 h 6858000"/>
              <a:gd name="connsiteX0" fmla="*/ 0 w 8132763"/>
              <a:gd name="connsiteY0" fmla="*/ 0 h 6858000"/>
              <a:gd name="connsiteX1" fmla="*/ 6089628 w 8132763"/>
              <a:gd name="connsiteY1" fmla="*/ 0 h 6858000"/>
              <a:gd name="connsiteX2" fmla="*/ 8132763 w 8132763"/>
              <a:gd name="connsiteY2" fmla="*/ 2043135 h 6858000"/>
              <a:gd name="connsiteX3" fmla="*/ 7646988 w 8132763"/>
              <a:gd name="connsiteY3" fmla="*/ 6858000 h 6858000"/>
              <a:gd name="connsiteX4" fmla="*/ 0 w 8132763"/>
              <a:gd name="connsiteY4" fmla="*/ 6858000 h 6858000"/>
              <a:gd name="connsiteX5" fmla="*/ 0 w 8132763"/>
              <a:gd name="connsiteY5" fmla="*/ 0 h 6858000"/>
              <a:gd name="connsiteX0" fmla="*/ 0 w 7646988"/>
              <a:gd name="connsiteY0" fmla="*/ 0 h 6858000"/>
              <a:gd name="connsiteX1" fmla="*/ 6089628 w 7646988"/>
              <a:gd name="connsiteY1" fmla="*/ 0 h 6858000"/>
              <a:gd name="connsiteX2" fmla="*/ 6832601 w 7646988"/>
              <a:gd name="connsiteY2" fmla="*/ 3271860 h 6858000"/>
              <a:gd name="connsiteX3" fmla="*/ 7646988 w 7646988"/>
              <a:gd name="connsiteY3" fmla="*/ 6858000 h 6858000"/>
              <a:gd name="connsiteX4" fmla="*/ 0 w 7646988"/>
              <a:gd name="connsiteY4" fmla="*/ 6858000 h 6858000"/>
              <a:gd name="connsiteX5" fmla="*/ 0 w 764698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6988" h="6858000">
                <a:moveTo>
                  <a:pt x="0" y="0"/>
                </a:moveTo>
                <a:lnTo>
                  <a:pt x="6089628" y="0"/>
                </a:lnTo>
                <a:lnTo>
                  <a:pt x="6832601" y="3271860"/>
                </a:lnTo>
                <a:lnTo>
                  <a:pt x="7646988" y="6858000"/>
                </a:lnTo>
                <a:lnTo>
                  <a:pt x="0" y="6858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90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4">
    <p:spTree>
      <p:nvGrpSpPr>
        <p:cNvPr id="1" name=""/>
        <p:cNvGrpSpPr/>
        <p:nvPr/>
      </p:nvGrpSpPr>
      <p:grpSpPr>
        <a:xfrm>
          <a:off x="0" y="0"/>
          <a:ext cx="0" cy="0"/>
          <a:chOff x="0" y="0"/>
          <a:chExt cx="0" cy="0"/>
        </a:xfrm>
      </p:grpSpPr>
      <p:sp>
        <p:nvSpPr>
          <p:cNvPr id="18" name="Прямоугольник 9">
            <a:extLst>
              <a:ext uri="{FF2B5EF4-FFF2-40B4-BE49-F238E27FC236}">
                <a16:creationId xmlns:a16="http://schemas.microsoft.com/office/drawing/2014/main" id="{813F1D89-9C7B-C94A-BD18-7ABBD1B3C4FD}"/>
              </a:ext>
            </a:extLst>
          </p:cNvPr>
          <p:cNvSpPr/>
          <p:nvPr userDrawn="1"/>
        </p:nvSpPr>
        <p:spPr>
          <a:xfrm>
            <a:off x="-324" y="-2845"/>
            <a:ext cx="2589145" cy="6130513"/>
          </a:xfrm>
          <a:custGeom>
            <a:avLst/>
            <a:gdLst>
              <a:gd name="connsiteX0" fmla="*/ 0 w 11758613"/>
              <a:gd name="connsiteY0" fmla="*/ 0 h 5394243"/>
              <a:gd name="connsiteX1" fmla="*/ 11758613 w 11758613"/>
              <a:gd name="connsiteY1" fmla="*/ 0 h 5394243"/>
              <a:gd name="connsiteX2" fmla="*/ 11758613 w 11758613"/>
              <a:gd name="connsiteY2" fmla="*/ 5394243 h 5394243"/>
              <a:gd name="connsiteX3" fmla="*/ 0 w 11758613"/>
              <a:gd name="connsiteY3" fmla="*/ 5394243 h 5394243"/>
              <a:gd name="connsiteX4" fmla="*/ 0 w 11758613"/>
              <a:gd name="connsiteY4" fmla="*/ 0 h 5394243"/>
              <a:gd name="connsiteX0" fmla="*/ 0 w 11758613"/>
              <a:gd name="connsiteY0" fmla="*/ 748145 h 6142388"/>
              <a:gd name="connsiteX1" fmla="*/ 8730405 w 11758613"/>
              <a:gd name="connsiteY1" fmla="*/ 0 h 6142388"/>
              <a:gd name="connsiteX2" fmla="*/ 11758613 w 11758613"/>
              <a:gd name="connsiteY2" fmla="*/ 6142388 h 6142388"/>
              <a:gd name="connsiteX3" fmla="*/ 0 w 11758613"/>
              <a:gd name="connsiteY3" fmla="*/ 6142388 h 6142388"/>
              <a:gd name="connsiteX4" fmla="*/ 0 w 11758613"/>
              <a:gd name="connsiteY4" fmla="*/ 748145 h 6142388"/>
              <a:gd name="connsiteX0" fmla="*/ 0 w 12221750"/>
              <a:gd name="connsiteY0" fmla="*/ 748145 h 6142388"/>
              <a:gd name="connsiteX1" fmla="*/ 8730405 w 12221750"/>
              <a:gd name="connsiteY1" fmla="*/ 0 h 6142388"/>
              <a:gd name="connsiteX2" fmla="*/ 12221750 w 12221750"/>
              <a:gd name="connsiteY2" fmla="*/ 6142388 h 6142388"/>
              <a:gd name="connsiteX3" fmla="*/ 0 w 12221750"/>
              <a:gd name="connsiteY3" fmla="*/ 6142388 h 6142388"/>
              <a:gd name="connsiteX4" fmla="*/ 0 w 12221750"/>
              <a:gd name="connsiteY4" fmla="*/ 748145 h 6142388"/>
              <a:gd name="connsiteX0" fmla="*/ 0 w 12221750"/>
              <a:gd name="connsiteY0" fmla="*/ 0 h 6154263"/>
              <a:gd name="connsiteX1" fmla="*/ 8730405 w 12221750"/>
              <a:gd name="connsiteY1" fmla="*/ 11875 h 6154263"/>
              <a:gd name="connsiteX2" fmla="*/ 12221750 w 12221750"/>
              <a:gd name="connsiteY2" fmla="*/ 6154263 h 6154263"/>
              <a:gd name="connsiteX3" fmla="*/ 0 w 12221750"/>
              <a:gd name="connsiteY3" fmla="*/ 6154263 h 6154263"/>
              <a:gd name="connsiteX4" fmla="*/ 0 w 12221750"/>
              <a:gd name="connsiteY4" fmla="*/ 0 h 6154263"/>
              <a:gd name="connsiteX0" fmla="*/ 0 w 8730405"/>
              <a:gd name="connsiteY0" fmla="*/ 0 h 6154263"/>
              <a:gd name="connsiteX1" fmla="*/ 8730405 w 8730405"/>
              <a:gd name="connsiteY1" fmla="*/ 11875 h 6154263"/>
              <a:gd name="connsiteX2" fmla="*/ 952067 w 8730405"/>
              <a:gd name="connsiteY2" fmla="*/ 6154263 h 6154263"/>
              <a:gd name="connsiteX3" fmla="*/ 0 w 8730405"/>
              <a:gd name="connsiteY3" fmla="*/ 6154263 h 6154263"/>
              <a:gd name="connsiteX4" fmla="*/ 0 w 8730405"/>
              <a:gd name="connsiteY4" fmla="*/ 0 h 6154263"/>
              <a:gd name="connsiteX0" fmla="*/ 0 w 3303382"/>
              <a:gd name="connsiteY0" fmla="*/ 0 h 6154263"/>
              <a:gd name="connsiteX1" fmla="*/ 3303382 w 3303382"/>
              <a:gd name="connsiteY1" fmla="*/ 23750 h 6154263"/>
              <a:gd name="connsiteX2" fmla="*/ 952067 w 3303382"/>
              <a:gd name="connsiteY2" fmla="*/ 6154263 h 6154263"/>
              <a:gd name="connsiteX3" fmla="*/ 0 w 3303382"/>
              <a:gd name="connsiteY3" fmla="*/ 6154263 h 6154263"/>
              <a:gd name="connsiteX4" fmla="*/ 0 w 3303382"/>
              <a:gd name="connsiteY4" fmla="*/ 0 h 6154263"/>
              <a:gd name="connsiteX0" fmla="*/ 0 w 3330177"/>
              <a:gd name="connsiteY0" fmla="*/ 0 h 6154263"/>
              <a:gd name="connsiteX1" fmla="*/ 3330177 w 3330177"/>
              <a:gd name="connsiteY1" fmla="*/ 67293 h 6154263"/>
              <a:gd name="connsiteX2" fmla="*/ 952067 w 3330177"/>
              <a:gd name="connsiteY2" fmla="*/ 6154263 h 6154263"/>
              <a:gd name="connsiteX3" fmla="*/ 0 w 3330177"/>
              <a:gd name="connsiteY3" fmla="*/ 6154263 h 6154263"/>
              <a:gd name="connsiteX4" fmla="*/ 0 w 3330177"/>
              <a:gd name="connsiteY4" fmla="*/ 0 h 6154263"/>
              <a:gd name="connsiteX0" fmla="*/ 0 w 3323478"/>
              <a:gd name="connsiteY0" fmla="*/ 0 h 6154263"/>
              <a:gd name="connsiteX1" fmla="*/ 3323478 w 3323478"/>
              <a:gd name="connsiteY1" fmla="*/ 23750 h 6154263"/>
              <a:gd name="connsiteX2" fmla="*/ 952067 w 3323478"/>
              <a:gd name="connsiteY2" fmla="*/ 6154263 h 6154263"/>
              <a:gd name="connsiteX3" fmla="*/ 0 w 3323478"/>
              <a:gd name="connsiteY3" fmla="*/ 6154263 h 6154263"/>
              <a:gd name="connsiteX4" fmla="*/ 0 w 3323478"/>
              <a:gd name="connsiteY4" fmla="*/ 0 h 6154263"/>
              <a:gd name="connsiteX0" fmla="*/ 0 w 3323478"/>
              <a:gd name="connsiteY0" fmla="*/ 0 h 6137516"/>
              <a:gd name="connsiteX1" fmla="*/ 3323478 w 3323478"/>
              <a:gd name="connsiteY1" fmla="*/ 7003 h 6137516"/>
              <a:gd name="connsiteX2" fmla="*/ 952067 w 3323478"/>
              <a:gd name="connsiteY2" fmla="*/ 6137516 h 6137516"/>
              <a:gd name="connsiteX3" fmla="*/ 0 w 3323478"/>
              <a:gd name="connsiteY3" fmla="*/ 6137516 h 6137516"/>
              <a:gd name="connsiteX4" fmla="*/ 0 w 3323478"/>
              <a:gd name="connsiteY4" fmla="*/ 0 h 6137516"/>
              <a:gd name="connsiteX0" fmla="*/ 0 w 3326827"/>
              <a:gd name="connsiteY0" fmla="*/ 13094 h 6130513"/>
              <a:gd name="connsiteX1" fmla="*/ 3326827 w 3326827"/>
              <a:gd name="connsiteY1" fmla="*/ 0 h 6130513"/>
              <a:gd name="connsiteX2" fmla="*/ 955416 w 3326827"/>
              <a:gd name="connsiteY2" fmla="*/ 6130513 h 6130513"/>
              <a:gd name="connsiteX3" fmla="*/ 3349 w 3326827"/>
              <a:gd name="connsiteY3" fmla="*/ 6130513 h 6130513"/>
              <a:gd name="connsiteX4" fmla="*/ 0 w 3326827"/>
              <a:gd name="connsiteY4" fmla="*/ 13094 h 6130513"/>
              <a:gd name="connsiteX0" fmla="*/ 324 w 3323801"/>
              <a:gd name="connsiteY0" fmla="*/ 6396 h 6130513"/>
              <a:gd name="connsiteX1" fmla="*/ 3323801 w 3323801"/>
              <a:gd name="connsiteY1" fmla="*/ 0 h 6130513"/>
              <a:gd name="connsiteX2" fmla="*/ 952390 w 3323801"/>
              <a:gd name="connsiteY2" fmla="*/ 6130513 h 6130513"/>
              <a:gd name="connsiteX3" fmla="*/ 323 w 3323801"/>
              <a:gd name="connsiteY3" fmla="*/ 6130513 h 6130513"/>
              <a:gd name="connsiteX4" fmla="*/ 324 w 3323801"/>
              <a:gd name="connsiteY4" fmla="*/ 6396 h 613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801" h="6130513">
                <a:moveTo>
                  <a:pt x="324" y="6396"/>
                </a:moveTo>
                <a:lnTo>
                  <a:pt x="3323801" y="0"/>
                </a:lnTo>
                <a:lnTo>
                  <a:pt x="952390" y="6130513"/>
                </a:lnTo>
                <a:lnTo>
                  <a:pt x="323" y="6130513"/>
                </a:lnTo>
                <a:cubicBezTo>
                  <a:pt x="-793" y="4091373"/>
                  <a:pt x="1440" y="2045536"/>
                  <a:pt x="324" y="6396"/>
                </a:cubicBez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 name="Slide Number Placeholder 3">
            <a:extLst>
              <a:ext uri="{FF2B5EF4-FFF2-40B4-BE49-F238E27FC236}">
                <a16:creationId xmlns:a16="http://schemas.microsoft.com/office/drawing/2014/main" id="{4FED4D18-C064-F249-A28D-0DBE5CFF6962}"/>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5" name="Title 4">
            <a:extLst>
              <a:ext uri="{FF2B5EF4-FFF2-40B4-BE49-F238E27FC236}">
                <a16:creationId xmlns:a16="http://schemas.microsoft.com/office/drawing/2014/main" id="{98EF7CB3-6EEB-2A48-853E-8CF16EE3E89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3742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15">
    <p:bg>
      <p:bgPr>
        <a:solidFill>
          <a:srgbClr val="6C1D35"/>
        </a:solidFill>
        <a:effectLst/>
      </p:bgPr>
    </p:bg>
    <p:spTree>
      <p:nvGrpSpPr>
        <p:cNvPr id="1" name=""/>
        <p:cNvGrpSpPr/>
        <p:nvPr/>
      </p:nvGrpSpPr>
      <p:grpSpPr>
        <a:xfrm>
          <a:off x="0" y="0"/>
          <a:ext cx="0" cy="0"/>
          <a:chOff x="0" y="0"/>
          <a:chExt cx="0" cy="0"/>
        </a:xfrm>
      </p:grpSpPr>
      <p:sp>
        <p:nvSpPr>
          <p:cNvPr id="20" name="Прямоугольник 20">
            <a:extLst>
              <a:ext uri="{FF2B5EF4-FFF2-40B4-BE49-F238E27FC236}">
                <a16:creationId xmlns:a16="http://schemas.microsoft.com/office/drawing/2014/main" id="{9CDA0881-F1FF-2341-AA09-A60C10CDD54B}"/>
              </a:ext>
            </a:extLst>
          </p:cNvPr>
          <p:cNvSpPr/>
          <p:nvPr userDrawn="1"/>
        </p:nvSpPr>
        <p:spPr>
          <a:xfrm rot="5400000">
            <a:off x="5964357" y="-1538287"/>
            <a:ext cx="134938" cy="3211512"/>
          </a:xfrm>
          <a:prstGeom prst="rect">
            <a:avLst/>
          </a:prstGeom>
          <a:solidFill>
            <a:srgbClr val="E8B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 name="Title 2">
            <a:extLst>
              <a:ext uri="{FF2B5EF4-FFF2-40B4-BE49-F238E27FC236}">
                <a16:creationId xmlns:a16="http://schemas.microsoft.com/office/drawing/2014/main" id="{C94B1616-B1C4-E54E-B2E5-286455F52FA5}"/>
              </a:ext>
            </a:extLst>
          </p:cNvPr>
          <p:cNvSpPr>
            <a:spLocks noGrp="1"/>
          </p:cNvSpPr>
          <p:nvPr>
            <p:ph type="title"/>
          </p:nvPr>
        </p:nvSpPr>
        <p:spPr/>
        <p:txBody>
          <a:bodyPr/>
          <a:lstStyle>
            <a:lvl1pPr algn="ctr">
              <a:defRPr>
                <a:solidFill>
                  <a:schemeClr val="bg1"/>
                </a:solidFill>
              </a:defRPr>
            </a:lvl1p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A94F8D5A-41CE-F140-9D05-F1961540E285}"/>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28317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16">
    <p:bg>
      <p:bgPr>
        <a:solidFill>
          <a:schemeClr val="bg1">
            <a:lumMod val="95000"/>
            <a:alpha val="33977"/>
          </a:schemeClr>
        </a:solid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81F52BA-C687-1F47-A055-3BFB38534D0B}"/>
              </a:ext>
            </a:extLst>
          </p:cNvPr>
          <p:cNvSpPr/>
          <p:nvPr userDrawn="1"/>
        </p:nvSpPr>
        <p:spPr>
          <a:xfrm>
            <a:off x="139272" y="0"/>
            <a:ext cx="1132546" cy="791286"/>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565150 w 1132546"/>
              <a:gd name="connsiteY3" fmla="*/ 788111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473075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473075" y="791286"/>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87246FA-30F5-CA4D-8FBD-B796D852B018}"/>
              </a:ext>
            </a:extLst>
          </p:cNvPr>
          <p:cNvSpPr/>
          <p:nvPr userDrawn="1"/>
        </p:nvSpPr>
        <p:spPr>
          <a:xfrm>
            <a:off x="948611" y="256369"/>
            <a:ext cx="8704157" cy="791286"/>
          </a:xfrm>
          <a:custGeom>
            <a:avLst/>
            <a:gdLst>
              <a:gd name="connsiteX0" fmla="*/ 0 w 9998765"/>
              <a:gd name="connsiteY0" fmla="*/ 0 h 780270"/>
              <a:gd name="connsiteX1" fmla="*/ 9998765 w 9998765"/>
              <a:gd name="connsiteY1" fmla="*/ 0 h 780270"/>
              <a:gd name="connsiteX2" fmla="*/ 9998765 w 9998765"/>
              <a:gd name="connsiteY2" fmla="*/ 780270 h 780270"/>
              <a:gd name="connsiteX3" fmla="*/ 0 w 9998765"/>
              <a:gd name="connsiteY3" fmla="*/ 780270 h 780270"/>
              <a:gd name="connsiteX4" fmla="*/ 0 w 9998765"/>
              <a:gd name="connsiteY4" fmla="*/ 0 h 780270"/>
              <a:gd name="connsiteX0" fmla="*/ 0 w 9998765"/>
              <a:gd name="connsiteY0" fmla="*/ 0 h 791286"/>
              <a:gd name="connsiteX1" fmla="*/ 9998765 w 9998765"/>
              <a:gd name="connsiteY1" fmla="*/ 0 h 791286"/>
              <a:gd name="connsiteX2" fmla="*/ 9998765 w 9998765"/>
              <a:gd name="connsiteY2" fmla="*/ 780270 h 791286"/>
              <a:gd name="connsiteX3" fmla="*/ 567369 w 9998765"/>
              <a:gd name="connsiteY3" fmla="*/ 791286 h 791286"/>
              <a:gd name="connsiteX4" fmla="*/ 0 w 9998765"/>
              <a:gd name="connsiteY4" fmla="*/ 0 h 791286"/>
              <a:gd name="connsiteX0" fmla="*/ 0 w 10510654"/>
              <a:gd name="connsiteY0" fmla="*/ 0 h 791286"/>
              <a:gd name="connsiteX1" fmla="*/ 9998765 w 10510654"/>
              <a:gd name="connsiteY1" fmla="*/ 0 h 791286"/>
              <a:gd name="connsiteX2" fmla="*/ 10510654 w 10510654"/>
              <a:gd name="connsiteY2" fmla="*/ 775895 h 791286"/>
              <a:gd name="connsiteX3" fmla="*/ 567369 w 10510654"/>
              <a:gd name="connsiteY3" fmla="*/ 791286 h 791286"/>
              <a:gd name="connsiteX4" fmla="*/ 0 w 10510654"/>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654" h="791286">
                <a:moveTo>
                  <a:pt x="0" y="0"/>
                </a:moveTo>
                <a:lnTo>
                  <a:pt x="9998765" y="0"/>
                </a:lnTo>
                <a:lnTo>
                  <a:pt x="10510654" y="775895"/>
                </a:lnTo>
                <a:lnTo>
                  <a:pt x="567369" y="791286"/>
                </a:lnTo>
                <a:lnTo>
                  <a:pt x="0" y="0"/>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2">
            <a:extLst>
              <a:ext uri="{FF2B5EF4-FFF2-40B4-BE49-F238E27FC236}">
                <a16:creationId xmlns:a16="http://schemas.microsoft.com/office/drawing/2014/main" id="{4F911265-C97D-3747-B26F-9DE5A59B934D}"/>
              </a:ext>
            </a:extLst>
          </p:cNvPr>
          <p:cNvSpPr/>
          <p:nvPr userDrawn="1"/>
        </p:nvSpPr>
        <p:spPr>
          <a:xfrm>
            <a:off x="0" y="0"/>
            <a:ext cx="1132546" cy="791286"/>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0" y="791286"/>
                </a:lnTo>
                <a:lnTo>
                  <a:pt x="0" y="0"/>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04EF920-3044-AC40-A321-E4D04DC749DA}"/>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7" name="Title 6">
            <a:extLst>
              <a:ext uri="{FF2B5EF4-FFF2-40B4-BE49-F238E27FC236}">
                <a16:creationId xmlns:a16="http://schemas.microsoft.com/office/drawing/2014/main" id="{8519790C-E80E-FA4C-BFB2-3F38B5EF4518}"/>
              </a:ext>
            </a:extLst>
          </p:cNvPr>
          <p:cNvSpPr>
            <a:spLocks noGrp="1"/>
          </p:cNvSpPr>
          <p:nvPr>
            <p:ph type="title"/>
          </p:nvPr>
        </p:nvSpPr>
        <p:spPr>
          <a:xfrm>
            <a:off x="1389318" y="0"/>
            <a:ext cx="10515600" cy="1325563"/>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32492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17">
    <p:bg>
      <p:bgPr>
        <a:solidFill>
          <a:schemeClr val="bg1">
            <a:lumMod val="95000"/>
            <a:alpha val="34000"/>
          </a:schemeClr>
        </a:solidFill>
        <a:effectLst/>
      </p:bgPr>
    </p:bg>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52D60BC7-FF41-C144-A9FA-8CF4EB56606D}"/>
              </a:ext>
            </a:extLst>
          </p:cNvPr>
          <p:cNvSpPr/>
          <p:nvPr userDrawn="1"/>
        </p:nvSpPr>
        <p:spPr>
          <a:xfrm>
            <a:off x="8688288" y="253363"/>
            <a:ext cx="1091121" cy="781258"/>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565150 w 1132546"/>
              <a:gd name="connsiteY3" fmla="*/ 788111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473075 w 1132546"/>
              <a:gd name="connsiteY3" fmla="*/ 791286 h 791286"/>
              <a:gd name="connsiteX4" fmla="*/ 0 w 1132546"/>
              <a:gd name="connsiteY4" fmla="*/ 0 h 791286"/>
              <a:gd name="connsiteX0" fmla="*/ 0 w 1110304"/>
              <a:gd name="connsiteY0" fmla="*/ 0 h 794993"/>
              <a:gd name="connsiteX1" fmla="*/ 668996 w 1110304"/>
              <a:gd name="connsiteY1" fmla="*/ 0 h 794993"/>
              <a:gd name="connsiteX2" fmla="*/ 1110304 w 1110304"/>
              <a:gd name="connsiteY2" fmla="*/ 794993 h 794993"/>
              <a:gd name="connsiteX3" fmla="*/ 473075 w 1110304"/>
              <a:gd name="connsiteY3" fmla="*/ 791286 h 794993"/>
              <a:gd name="connsiteX4" fmla="*/ 0 w 1110304"/>
              <a:gd name="connsiteY4" fmla="*/ 0 h 794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04" h="794993">
                <a:moveTo>
                  <a:pt x="0" y="0"/>
                </a:moveTo>
                <a:lnTo>
                  <a:pt x="668996" y="0"/>
                </a:lnTo>
                <a:lnTo>
                  <a:pt x="1110304" y="794993"/>
                </a:lnTo>
                <a:lnTo>
                  <a:pt x="473075" y="791286"/>
                </a:lnTo>
                <a:lnTo>
                  <a:pt x="0" y="0"/>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E7D6F8CA-4CC5-1245-9017-BA8DDACCB2F5}"/>
              </a:ext>
            </a:extLst>
          </p:cNvPr>
          <p:cNvSpPr/>
          <p:nvPr userDrawn="1"/>
        </p:nvSpPr>
        <p:spPr>
          <a:xfrm>
            <a:off x="139272" y="0"/>
            <a:ext cx="1132546" cy="791286"/>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565150 w 1132546"/>
              <a:gd name="connsiteY3" fmla="*/ 788111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473075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473075" y="791286"/>
                </a:lnTo>
                <a:lnTo>
                  <a:pt x="0" y="0"/>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8">
            <a:extLst>
              <a:ext uri="{FF2B5EF4-FFF2-40B4-BE49-F238E27FC236}">
                <a16:creationId xmlns:a16="http://schemas.microsoft.com/office/drawing/2014/main" id="{BBEC6ED3-BD93-0240-BC7B-6F811F9F49B6}"/>
              </a:ext>
            </a:extLst>
          </p:cNvPr>
          <p:cNvSpPr/>
          <p:nvPr userDrawn="1"/>
        </p:nvSpPr>
        <p:spPr>
          <a:xfrm>
            <a:off x="948611" y="256369"/>
            <a:ext cx="8704157" cy="791286"/>
          </a:xfrm>
          <a:custGeom>
            <a:avLst/>
            <a:gdLst>
              <a:gd name="connsiteX0" fmla="*/ 0 w 9998765"/>
              <a:gd name="connsiteY0" fmla="*/ 0 h 780270"/>
              <a:gd name="connsiteX1" fmla="*/ 9998765 w 9998765"/>
              <a:gd name="connsiteY1" fmla="*/ 0 h 780270"/>
              <a:gd name="connsiteX2" fmla="*/ 9998765 w 9998765"/>
              <a:gd name="connsiteY2" fmla="*/ 780270 h 780270"/>
              <a:gd name="connsiteX3" fmla="*/ 0 w 9998765"/>
              <a:gd name="connsiteY3" fmla="*/ 780270 h 780270"/>
              <a:gd name="connsiteX4" fmla="*/ 0 w 9998765"/>
              <a:gd name="connsiteY4" fmla="*/ 0 h 780270"/>
              <a:gd name="connsiteX0" fmla="*/ 0 w 9998765"/>
              <a:gd name="connsiteY0" fmla="*/ 0 h 791286"/>
              <a:gd name="connsiteX1" fmla="*/ 9998765 w 9998765"/>
              <a:gd name="connsiteY1" fmla="*/ 0 h 791286"/>
              <a:gd name="connsiteX2" fmla="*/ 9998765 w 9998765"/>
              <a:gd name="connsiteY2" fmla="*/ 780270 h 791286"/>
              <a:gd name="connsiteX3" fmla="*/ 567369 w 9998765"/>
              <a:gd name="connsiteY3" fmla="*/ 791286 h 791286"/>
              <a:gd name="connsiteX4" fmla="*/ 0 w 9998765"/>
              <a:gd name="connsiteY4" fmla="*/ 0 h 791286"/>
              <a:gd name="connsiteX0" fmla="*/ 0 w 10510654"/>
              <a:gd name="connsiteY0" fmla="*/ 0 h 791286"/>
              <a:gd name="connsiteX1" fmla="*/ 9998765 w 10510654"/>
              <a:gd name="connsiteY1" fmla="*/ 0 h 791286"/>
              <a:gd name="connsiteX2" fmla="*/ 10510654 w 10510654"/>
              <a:gd name="connsiteY2" fmla="*/ 775895 h 791286"/>
              <a:gd name="connsiteX3" fmla="*/ 567369 w 10510654"/>
              <a:gd name="connsiteY3" fmla="*/ 791286 h 791286"/>
              <a:gd name="connsiteX4" fmla="*/ 0 w 10510654"/>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654" h="791286">
                <a:moveTo>
                  <a:pt x="0" y="0"/>
                </a:moveTo>
                <a:lnTo>
                  <a:pt x="9998765" y="0"/>
                </a:lnTo>
                <a:lnTo>
                  <a:pt x="10510654" y="775895"/>
                </a:lnTo>
                <a:lnTo>
                  <a:pt x="567369" y="791286"/>
                </a:lnTo>
                <a:lnTo>
                  <a:pt x="0" y="0"/>
                </a:lnTo>
                <a:close/>
              </a:path>
            </a:pathLst>
          </a:custGeom>
          <a:solidFill>
            <a:srgbClr val="E8B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2">
            <a:extLst>
              <a:ext uri="{FF2B5EF4-FFF2-40B4-BE49-F238E27FC236}">
                <a16:creationId xmlns:a16="http://schemas.microsoft.com/office/drawing/2014/main" id="{8F2D5015-855D-5448-9385-5D60DCD95564}"/>
              </a:ext>
            </a:extLst>
          </p:cNvPr>
          <p:cNvSpPr/>
          <p:nvPr userDrawn="1"/>
        </p:nvSpPr>
        <p:spPr>
          <a:xfrm>
            <a:off x="0" y="0"/>
            <a:ext cx="1132546" cy="791286"/>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0" y="791286"/>
                </a:lnTo>
                <a:lnTo>
                  <a:pt x="0" y="0"/>
                </a:lnTo>
                <a:close/>
              </a:path>
            </a:pathLst>
          </a:custGeom>
          <a:solidFill>
            <a:srgbClr val="E8B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D8B6788-8753-B841-8795-B6909E12808C}"/>
              </a:ext>
            </a:extLst>
          </p:cNvPr>
          <p:cNvSpPr>
            <a:spLocks noGrp="1"/>
          </p:cNvSpPr>
          <p:nvPr>
            <p:ph type="sldNum" sz="quarter" idx="28"/>
          </p:nvPr>
        </p:nvSpPr>
        <p:spPr/>
        <p:txBody>
          <a:bodyPr/>
          <a:lstStyle/>
          <a:p>
            <a:pPr>
              <a:defRPr/>
            </a:pPr>
            <a:fld id="{3F781150-1FB5-914F-8F90-3BA38EB3A9B3}" type="slidenum">
              <a:rPr lang="en-US" smtClean="0"/>
              <a:pPr>
                <a:defRPr/>
              </a:pPr>
              <a:t>‹#›</a:t>
            </a:fld>
            <a:endParaRPr lang="en-US"/>
          </a:p>
        </p:txBody>
      </p:sp>
      <p:sp>
        <p:nvSpPr>
          <p:cNvPr id="5" name="Title 4">
            <a:extLst>
              <a:ext uri="{FF2B5EF4-FFF2-40B4-BE49-F238E27FC236}">
                <a16:creationId xmlns:a16="http://schemas.microsoft.com/office/drawing/2014/main" id="{F0125935-7FDA-9746-90BC-7DD9ED74D7F3}"/>
              </a:ext>
            </a:extLst>
          </p:cNvPr>
          <p:cNvSpPr>
            <a:spLocks noGrp="1"/>
          </p:cNvSpPr>
          <p:nvPr>
            <p:ph type="title"/>
          </p:nvPr>
        </p:nvSpPr>
        <p:spPr>
          <a:xfrm>
            <a:off x="1391093" y="0"/>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79029110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18">
    <p:spTree>
      <p:nvGrpSpPr>
        <p:cNvPr id="1" name=""/>
        <p:cNvGrpSpPr/>
        <p:nvPr/>
      </p:nvGrpSpPr>
      <p:grpSpPr>
        <a:xfrm>
          <a:off x="0" y="0"/>
          <a:ext cx="0" cy="0"/>
          <a:chOff x="0" y="0"/>
          <a:chExt cx="0" cy="0"/>
        </a:xfrm>
      </p:grpSpPr>
      <p:sp>
        <p:nvSpPr>
          <p:cNvPr id="7" name="Card 6">
            <a:extLst>
              <a:ext uri="{FF2B5EF4-FFF2-40B4-BE49-F238E27FC236}">
                <a16:creationId xmlns:a16="http://schemas.microsoft.com/office/drawing/2014/main" id="{9038DA40-384A-0548-9883-F68BDE4DDC61}"/>
              </a:ext>
            </a:extLst>
          </p:cNvPr>
          <p:cNvSpPr/>
          <p:nvPr userDrawn="1"/>
        </p:nvSpPr>
        <p:spPr>
          <a:xfrm flipH="1">
            <a:off x="0" y="0"/>
            <a:ext cx="12192000" cy="6329548"/>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440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4402 h 10000"/>
              <a:gd name="connsiteX0" fmla="*/ 0 w 10029"/>
              <a:gd name="connsiteY0" fmla="*/ 4871 h 10000"/>
              <a:gd name="connsiteX1" fmla="*/ 2029 w 10029"/>
              <a:gd name="connsiteY1" fmla="*/ 0 h 10000"/>
              <a:gd name="connsiteX2" fmla="*/ 10029 w 10029"/>
              <a:gd name="connsiteY2" fmla="*/ 0 h 10000"/>
              <a:gd name="connsiteX3" fmla="*/ 10029 w 10029"/>
              <a:gd name="connsiteY3" fmla="*/ 10000 h 10000"/>
              <a:gd name="connsiteX4" fmla="*/ 29 w 10029"/>
              <a:gd name="connsiteY4" fmla="*/ 10000 h 10000"/>
              <a:gd name="connsiteX5" fmla="*/ 0 w 10029"/>
              <a:gd name="connsiteY5" fmla="*/ 4871 h 10000"/>
              <a:gd name="connsiteX0" fmla="*/ 0 w 10039"/>
              <a:gd name="connsiteY0" fmla="*/ 5415 h 10000"/>
              <a:gd name="connsiteX1" fmla="*/ 2039 w 10039"/>
              <a:gd name="connsiteY1" fmla="*/ 0 h 10000"/>
              <a:gd name="connsiteX2" fmla="*/ 10039 w 10039"/>
              <a:gd name="connsiteY2" fmla="*/ 0 h 10000"/>
              <a:gd name="connsiteX3" fmla="*/ 10039 w 10039"/>
              <a:gd name="connsiteY3" fmla="*/ 10000 h 10000"/>
              <a:gd name="connsiteX4" fmla="*/ 39 w 10039"/>
              <a:gd name="connsiteY4" fmla="*/ 10000 h 10000"/>
              <a:gd name="connsiteX5" fmla="*/ 0 w 10039"/>
              <a:gd name="connsiteY5" fmla="*/ 5415 h 10000"/>
              <a:gd name="connsiteX0" fmla="*/ 0 w 10049"/>
              <a:gd name="connsiteY0" fmla="*/ 5621 h 10000"/>
              <a:gd name="connsiteX1" fmla="*/ 2049 w 10049"/>
              <a:gd name="connsiteY1" fmla="*/ 0 h 10000"/>
              <a:gd name="connsiteX2" fmla="*/ 10049 w 10049"/>
              <a:gd name="connsiteY2" fmla="*/ 0 h 10000"/>
              <a:gd name="connsiteX3" fmla="*/ 10049 w 10049"/>
              <a:gd name="connsiteY3" fmla="*/ 10000 h 10000"/>
              <a:gd name="connsiteX4" fmla="*/ 49 w 10049"/>
              <a:gd name="connsiteY4" fmla="*/ 10000 h 10000"/>
              <a:gd name="connsiteX5" fmla="*/ 0 w 10049"/>
              <a:gd name="connsiteY5" fmla="*/ 5621 h 10000"/>
              <a:gd name="connsiteX0" fmla="*/ 0 w 10013"/>
              <a:gd name="connsiteY0" fmla="*/ 5626 h 10000"/>
              <a:gd name="connsiteX1" fmla="*/ 2013 w 10013"/>
              <a:gd name="connsiteY1" fmla="*/ 0 h 10000"/>
              <a:gd name="connsiteX2" fmla="*/ 10013 w 10013"/>
              <a:gd name="connsiteY2" fmla="*/ 0 h 10000"/>
              <a:gd name="connsiteX3" fmla="*/ 10013 w 10013"/>
              <a:gd name="connsiteY3" fmla="*/ 10000 h 10000"/>
              <a:gd name="connsiteX4" fmla="*/ 13 w 10013"/>
              <a:gd name="connsiteY4" fmla="*/ 10000 h 10000"/>
              <a:gd name="connsiteX5" fmla="*/ 0 w 10013"/>
              <a:gd name="connsiteY5" fmla="*/ 5626 h 10000"/>
              <a:gd name="connsiteX0" fmla="*/ 3 w 10003"/>
              <a:gd name="connsiteY0" fmla="*/ 5641 h 10000"/>
              <a:gd name="connsiteX1" fmla="*/ 2003 w 10003"/>
              <a:gd name="connsiteY1" fmla="*/ 0 h 10000"/>
              <a:gd name="connsiteX2" fmla="*/ 10003 w 10003"/>
              <a:gd name="connsiteY2" fmla="*/ 0 h 10000"/>
              <a:gd name="connsiteX3" fmla="*/ 10003 w 10003"/>
              <a:gd name="connsiteY3" fmla="*/ 10000 h 10000"/>
              <a:gd name="connsiteX4" fmla="*/ 3 w 10003"/>
              <a:gd name="connsiteY4" fmla="*/ 10000 h 10000"/>
              <a:gd name="connsiteX5" fmla="*/ 3 w 10003"/>
              <a:gd name="connsiteY5" fmla="*/ 5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3" h="10000">
                <a:moveTo>
                  <a:pt x="3" y="5641"/>
                </a:moveTo>
                <a:lnTo>
                  <a:pt x="2003" y="0"/>
                </a:lnTo>
                <a:lnTo>
                  <a:pt x="10003" y="0"/>
                </a:lnTo>
                <a:lnTo>
                  <a:pt x="10003" y="10000"/>
                </a:lnTo>
                <a:lnTo>
                  <a:pt x="3" y="10000"/>
                </a:lnTo>
                <a:cubicBezTo>
                  <a:pt x="-7" y="8290"/>
                  <a:pt x="13" y="7351"/>
                  <a:pt x="3" y="5641"/>
                </a:cubicBezTo>
                <a:close/>
              </a:path>
            </a:pathLst>
          </a:custGeom>
          <a:solidFill>
            <a:srgbClr val="6C1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840371-D781-7A45-ADE6-BD7D98A6BAC3}"/>
              </a:ext>
            </a:extLst>
          </p:cNvPr>
          <p:cNvSpPr>
            <a:spLocks noGrp="1"/>
          </p:cNvSpPr>
          <p:nvPr>
            <p:ph type="title"/>
          </p:nvPr>
        </p:nvSpPr>
        <p:spPr>
          <a:xfrm>
            <a:off x="1804589" y="430242"/>
            <a:ext cx="8686800" cy="966388"/>
          </a:xfrm>
        </p:spPr>
        <p:txBody>
          <a:bodyPr/>
          <a:lstStyle>
            <a:lvl1pPr algn="ctr">
              <a:defRPr>
                <a:solidFill>
                  <a:schemeClr val="bg1"/>
                </a:solidFill>
              </a:defRPr>
            </a:lvl1pPr>
          </a:lstStyle>
          <a:p>
            <a:r>
              <a:rPr lang="en-GB"/>
              <a:t>Click to edit Master title style</a:t>
            </a:r>
            <a:endParaRPr lang="en-US"/>
          </a:p>
        </p:txBody>
      </p:sp>
      <p:sp>
        <p:nvSpPr>
          <p:cNvPr id="2" name="Slide Number Placeholder 1">
            <a:extLst>
              <a:ext uri="{FF2B5EF4-FFF2-40B4-BE49-F238E27FC236}">
                <a16:creationId xmlns:a16="http://schemas.microsoft.com/office/drawing/2014/main" id="{276FA34A-6E48-0646-AC0F-28AF12DE4B5F}"/>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4292175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1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19F9D-F9F0-8347-A011-019CC1F24C61}"/>
              </a:ext>
            </a:extLst>
          </p:cNvPr>
          <p:cNvSpPr/>
          <p:nvPr userDrawn="1"/>
        </p:nvSpPr>
        <p:spPr>
          <a:xfrm>
            <a:off x="0" y="3049589"/>
            <a:ext cx="12192000" cy="380841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Рисунок 1"/>
          <p:cNvSpPr>
            <a:spLocks noGrp="1"/>
          </p:cNvSpPr>
          <p:nvPr>
            <p:ph type="pic" sz="quarter" idx="13"/>
          </p:nvPr>
        </p:nvSpPr>
        <p:spPr bwMode="auto">
          <a:xfrm>
            <a:off x="0" y="-11393"/>
            <a:ext cx="12192000" cy="3060981"/>
          </a:xfrm>
          <a:noFill/>
        </p:spPr>
      </p:sp>
      <p:sp>
        <p:nvSpPr>
          <p:cNvPr id="3" name="Slide Number Placeholder 2">
            <a:extLst>
              <a:ext uri="{FF2B5EF4-FFF2-40B4-BE49-F238E27FC236}">
                <a16:creationId xmlns:a16="http://schemas.microsoft.com/office/drawing/2014/main" id="{A0551425-7060-BF4F-8BD2-89781BB0DD45}"/>
              </a:ext>
            </a:extLst>
          </p:cNvPr>
          <p:cNvSpPr>
            <a:spLocks noGrp="1"/>
          </p:cNvSpPr>
          <p:nvPr>
            <p:ph type="sldNum" sz="quarter" idx="14"/>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37289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0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B9EC8-21C8-3541-8076-5BBF6EE80228}"/>
              </a:ext>
            </a:extLst>
          </p:cNvPr>
          <p:cNvSpPr>
            <a:spLocks noGrp="1"/>
          </p:cNvSpPr>
          <p:nvPr>
            <p:ph type="sldNum" sz="quarter" idx="17"/>
          </p:nvPr>
        </p:nvSpPr>
        <p:spPr/>
        <p:txBody>
          <a:bodyPr/>
          <a:lstStyle/>
          <a:p>
            <a:pPr>
              <a:defRPr/>
            </a:pPr>
            <a:fld id="{3F781150-1FB5-914F-8F90-3BA38EB3A9B3}" type="slidenum">
              <a:rPr lang="en-US" smtClean="0"/>
              <a:pPr>
                <a:defRPr/>
              </a:pPr>
              <a:t>‹#›</a:t>
            </a:fld>
            <a:endParaRPr lang="en-US"/>
          </a:p>
        </p:txBody>
      </p:sp>
      <p:sp>
        <p:nvSpPr>
          <p:cNvPr id="9" name="Rectangle 2">
            <a:extLst>
              <a:ext uri="{FF2B5EF4-FFF2-40B4-BE49-F238E27FC236}">
                <a16:creationId xmlns:a16="http://schemas.microsoft.com/office/drawing/2014/main" id="{3A2DA468-CBA2-3244-85C7-C9172239E55F}"/>
              </a:ext>
            </a:extLst>
          </p:cNvPr>
          <p:cNvSpPr/>
          <p:nvPr userDrawn="1"/>
        </p:nvSpPr>
        <p:spPr>
          <a:xfrm>
            <a:off x="3400700" y="-8664"/>
            <a:ext cx="485299" cy="339068"/>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565150 w 1132546"/>
              <a:gd name="connsiteY3" fmla="*/ 788111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473075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473075" y="791286"/>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8">
            <a:extLst>
              <a:ext uri="{FF2B5EF4-FFF2-40B4-BE49-F238E27FC236}">
                <a16:creationId xmlns:a16="http://schemas.microsoft.com/office/drawing/2014/main" id="{EBAA2C7C-6FD3-494B-82A2-8EB642CFC16C}"/>
              </a:ext>
            </a:extLst>
          </p:cNvPr>
          <p:cNvSpPr/>
          <p:nvPr userDrawn="1"/>
        </p:nvSpPr>
        <p:spPr>
          <a:xfrm>
            <a:off x="-237846" y="-3393"/>
            <a:ext cx="3801533" cy="344098"/>
          </a:xfrm>
          <a:custGeom>
            <a:avLst/>
            <a:gdLst>
              <a:gd name="connsiteX0" fmla="*/ 0 w 9998765"/>
              <a:gd name="connsiteY0" fmla="*/ 0 h 780270"/>
              <a:gd name="connsiteX1" fmla="*/ 9998765 w 9998765"/>
              <a:gd name="connsiteY1" fmla="*/ 0 h 780270"/>
              <a:gd name="connsiteX2" fmla="*/ 9998765 w 9998765"/>
              <a:gd name="connsiteY2" fmla="*/ 780270 h 780270"/>
              <a:gd name="connsiteX3" fmla="*/ 0 w 9998765"/>
              <a:gd name="connsiteY3" fmla="*/ 780270 h 780270"/>
              <a:gd name="connsiteX4" fmla="*/ 0 w 9998765"/>
              <a:gd name="connsiteY4" fmla="*/ 0 h 780270"/>
              <a:gd name="connsiteX0" fmla="*/ 0 w 9998765"/>
              <a:gd name="connsiteY0" fmla="*/ 0 h 791286"/>
              <a:gd name="connsiteX1" fmla="*/ 9998765 w 9998765"/>
              <a:gd name="connsiteY1" fmla="*/ 0 h 791286"/>
              <a:gd name="connsiteX2" fmla="*/ 9998765 w 9998765"/>
              <a:gd name="connsiteY2" fmla="*/ 780270 h 791286"/>
              <a:gd name="connsiteX3" fmla="*/ 567369 w 9998765"/>
              <a:gd name="connsiteY3" fmla="*/ 791286 h 791286"/>
              <a:gd name="connsiteX4" fmla="*/ 0 w 9998765"/>
              <a:gd name="connsiteY4" fmla="*/ 0 h 791286"/>
              <a:gd name="connsiteX0" fmla="*/ 0 w 10510654"/>
              <a:gd name="connsiteY0" fmla="*/ 0 h 791286"/>
              <a:gd name="connsiteX1" fmla="*/ 9998765 w 10510654"/>
              <a:gd name="connsiteY1" fmla="*/ 0 h 791286"/>
              <a:gd name="connsiteX2" fmla="*/ 10510654 w 10510654"/>
              <a:gd name="connsiteY2" fmla="*/ 775895 h 791286"/>
              <a:gd name="connsiteX3" fmla="*/ 567369 w 10510654"/>
              <a:gd name="connsiteY3" fmla="*/ 791286 h 791286"/>
              <a:gd name="connsiteX4" fmla="*/ 0 w 10510654"/>
              <a:gd name="connsiteY4" fmla="*/ 0 h 791286"/>
              <a:gd name="connsiteX0" fmla="*/ 0 w 10556322"/>
              <a:gd name="connsiteY0" fmla="*/ 0 h 791286"/>
              <a:gd name="connsiteX1" fmla="*/ 9998765 w 10556322"/>
              <a:gd name="connsiteY1" fmla="*/ 0 h 791286"/>
              <a:gd name="connsiteX2" fmla="*/ 10556322 w 10556322"/>
              <a:gd name="connsiteY2" fmla="*/ 775895 h 791286"/>
              <a:gd name="connsiteX3" fmla="*/ 567369 w 10556322"/>
              <a:gd name="connsiteY3" fmla="*/ 791286 h 791286"/>
              <a:gd name="connsiteX4" fmla="*/ 0 w 10556322"/>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6322" h="791286">
                <a:moveTo>
                  <a:pt x="0" y="0"/>
                </a:moveTo>
                <a:lnTo>
                  <a:pt x="9998765" y="0"/>
                </a:lnTo>
                <a:lnTo>
                  <a:pt x="10556322" y="775895"/>
                </a:lnTo>
                <a:lnTo>
                  <a:pt x="567369" y="791286"/>
                </a:lnTo>
                <a:lnTo>
                  <a:pt x="0" y="0"/>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2">
            <a:extLst>
              <a:ext uri="{FF2B5EF4-FFF2-40B4-BE49-F238E27FC236}">
                <a16:creationId xmlns:a16="http://schemas.microsoft.com/office/drawing/2014/main" id="{F253C238-D5E7-1B46-AD2A-0FAFFF2E8851}"/>
              </a:ext>
            </a:extLst>
          </p:cNvPr>
          <p:cNvSpPr/>
          <p:nvPr userDrawn="1"/>
        </p:nvSpPr>
        <p:spPr>
          <a:xfrm>
            <a:off x="3724602" y="-8664"/>
            <a:ext cx="485299" cy="339068"/>
          </a:xfrm>
          <a:custGeom>
            <a:avLst/>
            <a:gdLst>
              <a:gd name="connsiteX0" fmla="*/ 0 w 1103971"/>
              <a:gd name="connsiteY0" fmla="*/ 0 h 791286"/>
              <a:gd name="connsiteX1" fmla="*/ 1103971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03971"/>
              <a:gd name="connsiteY0" fmla="*/ 0 h 791286"/>
              <a:gd name="connsiteX1" fmla="*/ 668996 w 1103971"/>
              <a:gd name="connsiteY1" fmla="*/ 0 h 791286"/>
              <a:gd name="connsiteX2" fmla="*/ 1103971 w 1103971"/>
              <a:gd name="connsiteY2" fmla="*/ 791286 h 791286"/>
              <a:gd name="connsiteX3" fmla="*/ 0 w 1103971"/>
              <a:gd name="connsiteY3" fmla="*/ 791286 h 791286"/>
              <a:gd name="connsiteX4" fmla="*/ 0 w 1103971"/>
              <a:gd name="connsiteY4" fmla="*/ 0 h 791286"/>
              <a:gd name="connsiteX0" fmla="*/ 0 w 1119846"/>
              <a:gd name="connsiteY0" fmla="*/ 0 h 791286"/>
              <a:gd name="connsiteX1" fmla="*/ 668996 w 1119846"/>
              <a:gd name="connsiteY1" fmla="*/ 0 h 791286"/>
              <a:gd name="connsiteX2" fmla="*/ 1119846 w 1119846"/>
              <a:gd name="connsiteY2" fmla="*/ 791286 h 791286"/>
              <a:gd name="connsiteX3" fmla="*/ 0 w 1119846"/>
              <a:gd name="connsiteY3" fmla="*/ 791286 h 791286"/>
              <a:gd name="connsiteX4" fmla="*/ 0 w 11198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0 w 1132546"/>
              <a:gd name="connsiteY3" fmla="*/ 791286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565150 w 1132546"/>
              <a:gd name="connsiteY3" fmla="*/ 788111 h 791286"/>
              <a:gd name="connsiteX4" fmla="*/ 0 w 1132546"/>
              <a:gd name="connsiteY4" fmla="*/ 0 h 791286"/>
              <a:gd name="connsiteX0" fmla="*/ 0 w 1132546"/>
              <a:gd name="connsiteY0" fmla="*/ 0 h 791286"/>
              <a:gd name="connsiteX1" fmla="*/ 668996 w 1132546"/>
              <a:gd name="connsiteY1" fmla="*/ 0 h 791286"/>
              <a:gd name="connsiteX2" fmla="*/ 1132546 w 1132546"/>
              <a:gd name="connsiteY2" fmla="*/ 791286 h 791286"/>
              <a:gd name="connsiteX3" fmla="*/ 473075 w 1132546"/>
              <a:gd name="connsiteY3" fmla="*/ 791286 h 791286"/>
              <a:gd name="connsiteX4" fmla="*/ 0 w 1132546"/>
              <a:gd name="connsiteY4" fmla="*/ 0 h 79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46" h="791286">
                <a:moveTo>
                  <a:pt x="0" y="0"/>
                </a:moveTo>
                <a:lnTo>
                  <a:pt x="668996" y="0"/>
                </a:lnTo>
                <a:lnTo>
                  <a:pt x="1132546" y="791286"/>
                </a:lnTo>
                <a:lnTo>
                  <a:pt x="473075" y="791286"/>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368481-4CDC-0045-BEA2-0842393889B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5565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20">
    <p:bg>
      <p:bgPr>
        <a:solidFill>
          <a:srgbClr val="4B47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AA9A-AEC4-6046-A3F2-5369021A386F}"/>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EC475A35-BAA4-3243-952D-99C48B8346A8}"/>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cxnSp>
        <p:nvCxnSpPr>
          <p:cNvPr id="8" name="Straight Connector 7">
            <a:extLst>
              <a:ext uri="{FF2B5EF4-FFF2-40B4-BE49-F238E27FC236}">
                <a16:creationId xmlns:a16="http://schemas.microsoft.com/office/drawing/2014/main" id="{74C836B4-5E2D-D94D-B92C-56626921C682}"/>
              </a:ext>
            </a:extLst>
          </p:cNvPr>
          <p:cNvCxnSpPr/>
          <p:nvPr userDrawn="1"/>
        </p:nvCxnSpPr>
        <p:spPr>
          <a:xfrm>
            <a:off x="-12700" y="1016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12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21">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1DF28E-4C40-644D-A0AF-3304DB0B231B}"/>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108417243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6EE1-2196-CB42-BCA0-B331BEACC17F}"/>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8B13758B-CE93-3348-AB3E-C90340271063}"/>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4" name="Прямоугольник 20">
            <a:extLst>
              <a:ext uri="{FF2B5EF4-FFF2-40B4-BE49-F238E27FC236}">
                <a16:creationId xmlns:a16="http://schemas.microsoft.com/office/drawing/2014/main" id="{DA68FC3B-65B3-FB49-9AFA-EDA313752458}"/>
              </a:ext>
            </a:extLst>
          </p:cNvPr>
          <p:cNvSpPr/>
          <p:nvPr userDrawn="1"/>
        </p:nvSpPr>
        <p:spPr>
          <a:xfrm rot="5400000">
            <a:off x="6013275" y="327219"/>
            <a:ext cx="214683" cy="11647470"/>
          </a:xfrm>
          <a:prstGeom prst="rect">
            <a:avLst/>
          </a:pr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extLst>
      <p:ext uri="{BB962C8B-B14F-4D97-AF65-F5344CB8AC3E}">
        <p14:creationId xmlns:p14="http://schemas.microsoft.com/office/powerpoint/2010/main" val="213577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2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13ED-6077-A443-ABCC-AD2D75468A02}"/>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48C33CC8-30FA-7D4F-B5FF-5CC190F93CF1}"/>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4" name="Прямоугольник 20">
            <a:extLst>
              <a:ext uri="{FF2B5EF4-FFF2-40B4-BE49-F238E27FC236}">
                <a16:creationId xmlns:a16="http://schemas.microsoft.com/office/drawing/2014/main" id="{560EE6AF-71FA-A047-B579-B47A88109281}"/>
              </a:ext>
            </a:extLst>
          </p:cNvPr>
          <p:cNvSpPr/>
          <p:nvPr userDrawn="1"/>
        </p:nvSpPr>
        <p:spPr>
          <a:xfrm rot="5400000">
            <a:off x="6070760" y="476921"/>
            <a:ext cx="45719" cy="117014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extLst>
      <p:ext uri="{BB962C8B-B14F-4D97-AF65-F5344CB8AC3E}">
        <p14:creationId xmlns:p14="http://schemas.microsoft.com/office/powerpoint/2010/main" val="186692839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24">
    <p:spTree>
      <p:nvGrpSpPr>
        <p:cNvPr id="1" name=""/>
        <p:cNvGrpSpPr/>
        <p:nvPr/>
      </p:nvGrpSpPr>
      <p:grpSpPr>
        <a:xfrm>
          <a:off x="0" y="0"/>
          <a:ext cx="0" cy="0"/>
          <a:chOff x="0" y="0"/>
          <a:chExt cx="0" cy="0"/>
        </a:xfrm>
      </p:grpSpPr>
      <p:sp>
        <p:nvSpPr>
          <p:cNvPr id="6" name="Прямоугольник 9">
            <a:extLst>
              <a:ext uri="{FF2B5EF4-FFF2-40B4-BE49-F238E27FC236}">
                <a16:creationId xmlns:a16="http://schemas.microsoft.com/office/drawing/2014/main" id="{629F01A8-A63A-A349-A7D6-C8FE481BC8E2}"/>
              </a:ext>
            </a:extLst>
          </p:cNvPr>
          <p:cNvSpPr/>
          <p:nvPr userDrawn="1"/>
        </p:nvSpPr>
        <p:spPr>
          <a:xfrm>
            <a:off x="0" y="-2845"/>
            <a:ext cx="7528884" cy="6130513"/>
          </a:xfrm>
          <a:custGeom>
            <a:avLst/>
            <a:gdLst>
              <a:gd name="connsiteX0" fmla="*/ 0 w 11758613"/>
              <a:gd name="connsiteY0" fmla="*/ 0 h 5394243"/>
              <a:gd name="connsiteX1" fmla="*/ 11758613 w 11758613"/>
              <a:gd name="connsiteY1" fmla="*/ 0 h 5394243"/>
              <a:gd name="connsiteX2" fmla="*/ 11758613 w 11758613"/>
              <a:gd name="connsiteY2" fmla="*/ 5394243 h 5394243"/>
              <a:gd name="connsiteX3" fmla="*/ 0 w 11758613"/>
              <a:gd name="connsiteY3" fmla="*/ 5394243 h 5394243"/>
              <a:gd name="connsiteX4" fmla="*/ 0 w 11758613"/>
              <a:gd name="connsiteY4" fmla="*/ 0 h 5394243"/>
              <a:gd name="connsiteX0" fmla="*/ 0 w 11758613"/>
              <a:gd name="connsiteY0" fmla="*/ 748145 h 6142388"/>
              <a:gd name="connsiteX1" fmla="*/ 8730405 w 11758613"/>
              <a:gd name="connsiteY1" fmla="*/ 0 h 6142388"/>
              <a:gd name="connsiteX2" fmla="*/ 11758613 w 11758613"/>
              <a:gd name="connsiteY2" fmla="*/ 6142388 h 6142388"/>
              <a:gd name="connsiteX3" fmla="*/ 0 w 11758613"/>
              <a:gd name="connsiteY3" fmla="*/ 6142388 h 6142388"/>
              <a:gd name="connsiteX4" fmla="*/ 0 w 11758613"/>
              <a:gd name="connsiteY4" fmla="*/ 748145 h 6142388"/>
              <a:gd name="connsiteX0" fmla="*/ 0 w 12221750"/>
              <a:gd name="connsiteY0" fmla="*/ 748145 h 6142388"/>
              <a:gd name="connsiteX1" fmla="*/ 8730405 w 12221750"/>
              <a:gd name="connsiteY1" fmla="*/ 0 h 6142388"/>
              <a:gd name="connsiteX2" fmla="*/ 12221750 w 12221750"/>
              <a:gd name="connsiteY2" fmla="*/ 6142388 h 6142388"/>
              <a:gd name="connsiteX3" fmla="*/ 0 w 12221750"/>
              <a:gd name="connsiteY3" fmla="*/ 6142388 h 6142388"/>
              <a:gd name="connsiteX4" fmla="*/ 0 w 12221750"/>
              <a:gd name="connsiteY4" fmla="*/ 748145 h 6142388"/>
              <a:gd name="connsiteX0" fmla="*/ 0 w 12221750"/>
              <a:gd name="connsiteY0" fmla="*/ 0 h 6154263"/>
              <a:gd name="connsiteX1" fmla="*/ 8730405 w 12221750"/>
              <a:gd name="connsiteY1" fmla="*/ 11875 h 6154263"/>
              <a:gd name="connsiteX2" fmla="*/ 12221750 w 12221750"/>
              <a:gd name="connsiteY2" fmla="*/ 6154263 h 6154263"/>
              <a:gd name="connsiteX3" fmla="*/ 0 w 12221750"/>
              <a:gd name="connsiteY3" fmla="*/ 6154263 h 6154263"/>
              <a:gd name="connsiteX4" fmla="*/ 0 w 12221750"/>
              <a:gd name="connsiteY4" fmla="*/ 0 h 6154263"/>
              <a:gd name="connsiteX0" fmla="*/ 0 w 8730405"/>
              <a:gd name="connsiteY0" fmla="*/ 0 h 6154263"/>
              <a:gd name="connsiteX1" fmla="*/ 8730405 w 8730405"/>
              <a:gd name="connsiteY1" fmla="*/ 11875 h 6154263"/>
              <a:gd name="connsiteX2" fmla="*/ 952067 w 8730405"/>
              <a:gd name="connsiteY2" fmla="*/ 6154263 h 6154263"/>
              <a:gd name="connsiteX3" fmla="*/ 0 w 8730405"/>
              <a:gd name="connsiteY3" fmla="*/ 6154263 h 6154263"/>
              <a:gd name="connsiteX4" fmla="*/ 0 w 8730405"/>
              <a:gd name="connsiteY4" fmla="*/ 0 h 6154263"/>
              <a:gd name="connsiteX0" fmla="*/ 0 w 3303382"/>
              <a:gd name="connsiteY0" fmla="*/ 0 h 6154263"/>
              <a:gd name="connsiteX1" fmla="*/ 3303382 w 3303382"/>
              <a:gd name="connsiteY1" fmla="*/ 23750 h 6154263"/>
              <a:gd name="connsiteX2" fmla="*/ 952067 w 3303382"/>
              <a:gd name="connsiteY2" fmla="*/ 6154263 h 6154263"/>
              <a:gd name="connsiteX3" fmla="*/ 0 w 3303382"/>
              <a:gd name="connsiteY3" fmla="*/ 6154263 h 6154263"/>
              <a:gd name="connsiteX4" fmla="*/ 0 w 3303382"/>
              <a:gd name="connsiteY4" fmla="*/ 0 h 6154263"/>
              <a:gd name="connsiteX0" fmla="*/ 0 w 3330177"/>
              <a:gd name="connsiteY0" fmla="*/ 0 h 6154263"/>
              <a:gd name="connsiteX1" fmla="*/ 3330177 w 3330177"/>
              <a:gd name="connsiteY1" fmla="*/ 67293 h 6154263"/>
              <a:gd name="connsiteX2" fmla="*/ 952067 w 3330177"/>
              <a:gd name="connsiteY2" fmla="*/ 6154263 h 6154263"/>
              <a:gd name="connsiteX3" fmla="*/ 0 w 3330177"/>
              <a:gd name="connsiteY3" fmla="*/ 6154263 h 6154263"/>
              <a:gd name="connsiteX4" fmla="*/ 0 w 3330177"/>
              <a:gd name="connsiteY4" fmla="*/ 0 h 6154263"/>
              <a:gd name="connsiteX0" fmla="*/ 0 w 3323478"/>
              <a:gd name="connsiteY0" fmla="*/ 0 h 6154263"/>
              <a:gd name="connsiteX1" fmla="*/ 3323478 w 3323478"/>
              <a:gd name="connsiteY1" fmla="*/ 23750 h 6154263"/>
              <a:gd name="connsiteX2" fmla="*/ 952067 w 3323478"/>
              <a:gd name="connsiteY2" fmla="*/ 6154263 h 6154263"/>
              <a:gd name="connsiteX3" fmla="*/ 0 w 3323478"/>
              <a:gd name="connsiteY3" fmla="*/ 6154263 h 6154263"/>
              <a:gd name="connsiteX4" fmla="*/ 0 w 3323478"/>
              <a:gd name="connsiteY4" fmla="*/ 0 h 6154263"/>
              <a:gd name="connsiteX0" fmla="*/ 0 w 3323478"/>
              <a:gd name="connsiteY0" fmla="*/ 0 h 6137516"/>
              <a:gd name="connsiteX1" fmla="*/ 3323478 w 3323478"/>
              <a:gd name="connsiteY1" fmla="*/ 7003 h 6137516"/>
              <a:gd name="connsiteX2" fmla="*/ 952067 w 3323478"/>
              <a:gd name="connsiteY2" fmla="*/ 6137516 h 6137516"/>
              <a:gd name="connsiteX3" fmla="*/ 0 w 3323478"/>
              <a:gd name="connsiteY3" fmla="*/ 6137516 h 6137516"/>
              <a:gd name="connsiteX4" fmla="*/ 0 w 3323478"/>
              <a:gd name="connsiteY4" fmla="*/ 0 h 6137516"/>
              <a:gd name="connsiteX0" fmla="*/ 0 w 3326827"/>
              <a:gd name="connsiteY0" fmla="*/ 13094 h 6130513"/>
              <a:gd name="connsiteX1" fmla="*/ 3326827 w 3326827"/>
              <a:gd name="connsiteY1" fmla="*/ 0 h 6130513"/>
              <a:gd name="connsiteX2" fmla="*/ 955416 w 3326827"/>
              <a:gd name="connsiteY2" fmla="*/ 6130513 h 6130513"/>
              <a:gd name="connsiteX3" fmla="*/ 3349 w 3326827"/>
              <a:gd name="connsiteY3" fmla="*/ 6130513 h 6130513"/>
              <a:gd name="connsiteX4" fmla="*/ 0 w 3326827"/>
              <a:gd name="connsiteY4" fmla="*/ 13094 h 6130513"/>
              <a:gd name="connsiteX0" fmla="*/ 324 w 3323801"/>
              <a:gd name="connsiteY0" fmla="*/ 6396 h 6130513"/>
              <a:gd name="connsiteX1" fmla="*/ 3323801 w 3323801"/>
              <a:gd name="connsiteY1" fmla="*/ 0 h 6130513"/>
              <a:gd name="connsiteX2" fmla="*/ 952390 w 3323801"/>
              <a:gd name="connsiteY2" fmla="*/ 6130513 h 6130513"/>
              <a:gd name="connsiteX3" fmla="*/ 323 w 3323801"/>
              <a:gd name="connsiteY3" fmla="*/ 6130513 h 6130513"/>
              <a:gd name="connsiteX4" fmla="*/ 324 w 3323801"/>
              <a:gd name="connsiteY4" fmla="*/ 6396 h 613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801" h="6130513">
                <a:moveTo>
                  <a:pt x="324" y="6396"/>
                </a:moveTo>
                <a:lnTo>
                  <a:pt x="3323801" y="0"/>
                </a:lnTo>
                <a:lnTo>
                  <a:pt x="952390" y="6130513"/>
                </a:lnTo>
                <a:lnTo>
                  <a:pt x="323" y="6130513"/>
                </a:lnTo>
                <a:cubicBezTo>
                  <a:pt x="-793" y="4091373"/>
                  <a:pt x="1440" y="2045536"/>
                  <a:pt x="324" y="63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5" name="Picture 4">
            <a:extLst>
              <a:ext uri="{FF2B5EF4-FFF2-40B4-BE49-F238E27FC236}">
                <a16:creationId xmlns:a16="http://schemas.microsoft.com/office/drawing/2014/main" id="{FB0A84B4-A505-A64A-AF05-E881E3B58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7435"/>
            <a:ext cx="6356825" cy="5497382"/>
          </a:xfrm>
          <a:prstGeom prst="rect">
            <a:avLst/>
          </a:prstGeom>
        </p:spPr>
      </p:pic>
      <p:sp>
        <p:nvSpPr>
          <p:cNvPr id="2" name="Title 1">
            <a:extLst>
              <a:ext uri="{FF2B5EF4-FFF2-40B4-BE49-F238E27FC236}">
                <a16:creationId xmlns:a16="http://schemas.microsoft.com/office/drawing/2014/main" id="{EC5C80FD-60C2-4E4B-BF09-63B99C3AA9D3}"/>
              </a:ext>
            </a:extLst>
          </p:cNvPr>
          <p:cNvSpPr>
            <a:spLocks noGrp="1"/>
          </p:cNvSpPr>
          <p:nvPr>
            <p:ph type="title"/>
          </p:nvPr>
        </p:nvSpPr>
        <p:spPr>
          <a:xfrm>
            <a:off x="6705600" y="2239645"/>
            <a:ext cx="4983480" cy="1325563"/>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AE30F339-6D90-C149-9CB9-8126E80F1C43}"/>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8" name="Picture Placeholder 7">
            <a:extLst>
              <a:ext uri="{FF2B5EF4-FFF2-40B4-BE49-F238E27FC236}">
                <a16:creationId xmlns:a16="http://schemas.microsoft.com/office/drawing/2014/main" id="{B04D3979-2425-864D-BA7F-99D4D6EEB9A5}"/>
              </a:ext>
            </a:extLst>
          </p:cNvPr>
          <p:cNvSpPr>
            <a:spLocks noGrp="1"/>
          </p:cNvSpPr>
          <p:nvPr>
            <p:ph type="pic" sz="quarter" idx="11"/>
          </p:nvPr>
        </p:nvSpPr>
        <p:spPr>
          <a:xfrm>
            <a:off x="270294" y="1112838"/>
            <a:ext cx="5810466" cy="3263630"/>
          </a:xfrm>
        </p:spPr>
        <p:txBody>
          <a:bodyPr/>
          <a:lstStyle/>
          <a:p>
            <a:endParaRPr lang="en-US"/>
          </a:p>
        </p:txBody>
      </p:sp>
    </p:spTree>
    <p:extLst>
      <p:ext uri="{BB962C8B-B14F-4D97-AF65-F5344CB8AC3E}">
        <p14:creationId xmlns:p14="http://schemas.microsoft.com/office/powerpoint/2010/main" val="189675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25">
    <p:spTree>
      <p:nvGrpSpPr>
        <p:cNvPr id="1" name=""/>
        <p:cNvGrpSpPr/>
        <p:nvPr/>
      </p:nvGrpSpPr>
      <p:grpSpPr>
        <a:xfrm>
          <a:off x="0" y="0"/>
          <a:ext cx="0" cy="0"/>
          <a:chOff x="0" y="0"/>
          <a:chExt cx="0" cy="0"/>
        </a:xfrm>
      </p:grpSpPr>
      <p:sp>
        <p:nvSpPr>
          <p:cNvPr id="9" name="Прямоугольник 9">
            <a:extLst>
              <a:ext uri="{FF2B5EF4-FFF2-40B4-BE49-F238E27FC236}">
                <a16:creationId xmlns:a16="http://schemas.microsoft.com/office/drawing/2014/main" id="{E34040A8-2390-5642-A52B-84F2FC0F69D1}"/>
              </a:ext>
            </a:extLst>
          </p:cNvPr>
          <p:cNvSpPr/>
          <p:nvPr userDrawn="1"/>
        </p:nvSpPr>
        <p:spPr>
          <a:xfrm>
            <a:off x="0" y="-2845"/>
            <a:ext cx="7528884" cy="6486772"/>
          </a:xfrm>
          <a:custGeom>
            <a:avLst/>
            <a:gdLst>
              <a:gd name="connsiteX0" fmla="*/ 0 w 11758613"/>
              <a:gd name="connsiteY0" fmla="*/ 0 h 5394243"/>
              <a:gd name="connsiteX1" fmla="*/ 11758613 w 11758613"/>
              <a:gd name="connsiteY1" fmla="*/ 0 h 5394243"/>
              <a:gd name="connsiteX2" fmla="*/ 11758613 w 11758613"/>
              <a:gd name="connsiteY2" fmla="*/ 5394243 h 5394243"/>
              <a:gd name="connsiteX3" fmla="*/ 0 w 11758613"/>
              <a:gd name="connsiteY3" fmla="*/ 5394243 h 5394243"/>
              <a:gd name="connsiteX4" fmla="*/ 0 w 11758613"/>
              <a:gd name="connsiteY4" fmla="*/ 0 h 5394243"/>
              <a:gd name="connsiteX0" fmla="*/ 0 w 11758613"/>
              <a:gd name="connsiteY0" fmla="*/ 748145 h 6142388"/>
              <a:gd name="connsiteX1" fmla="*/ 8730405 w 11758613"/>
              <a:gd name="connsiteY1" fmla="*/ 0 h 6142388"/>
              <a:gd name="connsiteX2" fmla="*/ 11758613 w 11758613"/>
              <a:gd name="connsiteY2" fmla="*/ 6142388 h 6142388"/>
              <a:gd name="connsiteX3" fmla="*/ 0 w 11758613"/>
              <a:gd name="connsiteY3" fmla="*/ 6142388 h 6142388"/>
              <a:gd name="connsiteX4" fmla="*/ 0 w 11758613"/>
              <a:gd name="connsiteY4" fmla="*/ 748145 h 6142388"/>
              <a:gd name="connsiteX0" fmla="*/ 0 w 12221750"/>
              <a:gd name="connsiteY0" fmla="*/ 748145 h 6142388"/>
              <a:gd name="connsiteX1" fmla="*/ 8730405 w 12221750"/>
              <a:gd name="connsiteY1" fmla="*/ 0 h 6142388"/>
              <a:gd name="connsiteX2" fmla="*/ 12221750 w 12221750"/>
              <a:gd name="connsiteY2" fmla="*/ 6142388 h 6142388"/>
              <a:gd name="connsiteX3" fmla="*/ 0 w 12221750"/>
              <a:gd name="connsiteY3" fmla="*/ 6142388 h 6142388"/>
              <a:gd name="connsiteX4" fmla="*/ 0 w 12221750"/>
              <a:gd name="connsiteY4" fmla="*/ 748145 h 6142388"/>
              <a:gd name="connsiteX0" fmla="*/ 0 w 12221750"/>
              <a:gd name="connsiteY0" fmla="*/ 0 h 6154263"/>
              <a:gd name="connsiteX1" fmla="*/ 8730405 w 12221750"/>
              <a:gd name="connsiteY1" fmla="*/ 11875 h 6154263"/>
              <a:gd name="connsiteX2" fmla="*/ 12221750 w 12221750"/>
              <a:gd name="connsiteY2" fmla="*/ 6154263 h 6154263"/>
              <a:gd name="connsiteX3" fmla="*/ 0 w 12221750"/>
              <a:gd name="connsiteY3" fmla="*/ 6154263 h 6154263"/>
              <a:gd name="connsiteX4" fmla="*/ 0 w 12221750"/>
              <a:gd name="connsiteY4" fmla="*/ 0 h 6154263"/>
              <a:gd name="connsiteX0" fmla="*/ 0 w 8730405"/>
              <a:gd name="connsiteY0" fmla="*/ 0 h 6154263"/>
              <a:gd name="connsiteX1" fmla="*/ 8730405 w 8730405"/>
              <a:gd name="connsiteY1" fmla="*/ 11875 h 6154263"/>
              <a:gd name="connsiteX2" fmla="*/ 952067 w 8730405"/>
              <a:gd name="connsiteY2" fmla="*/ 6154263 h 6154263"/>
              <a:gd name="connsiteX3" fmla="*/ 0 w 8730405"/>
              <a:gd name="connsiteY3" fmla="*/ 6154263 h 6154263"/>
              <a:gd name="connsiteX4" fmla="*/ 0 w 8730405"/>
              <a:gd name="connsiteY4" fmla="*/ 0 h 6154263"/>
              <a:gd name="connsiteX0" fmla="*/ 0 w 3303382"/>
              <a:gd name="connsiteY0" fmla="*/ 0 h 6154263"/>
              <a:gd name="connsiteX1" fmla="*/ 3303382 w 3303382"/>
              <a:gd name="connsiteY1" fmla="*/ 23750 h 6154263"/>
              <a:gd name="connsiteX2" fmla="*/ 952067 w 3303382"/>
              <a:gd name="connsiteY2" fmla="*/ 6154263 h 6154263"/>
              <a:gd name="connsiteX3" fmla="*/ 0 w 3303382"/>
              <a:gd name="connsiteY3" fmla="*/ 6154263 h 6154263"/>
              <a:gd name="connsiteX4" fmla="*/ 0 w 3303382"/>
              <a:gd name="connsiteY4" fmla="*/ 0 h 6154263"/>
              <a:gd name="connsiteX0" fmla="*/ 0 w 3330177"/>
              <a:gd name="connsiteY0" fmla="*/ 0 h 6154263"/>
              <a:gd name="connsiteX1" fmla="*/ 3330177 w 3330177"/>
              <a:gd name="connsiteY1" fmla="*/ 67293 h 6154263"/>
              <a:gd name="connsiteX2" fmla="*/ 952067 w 3330177"/>
              <a:gd name="connsiteY2" fmla="*/ 6154263 h 6154263"/>
              <a:gd name="connsiteX3" fmla="*/ 0 w 3330177"/>
              <a:gd name="connsiteY3" fmla="*/ 6154263 h 6154263"/>
              <a:gd name="connsiteX4" fmla="*/ 0 w 3330177"/>
              <a:gd name="connsiteY4" fmla="*/ 0 h 6154263"/>
              <a:gd name="connsiteX0" fmla="*/ 0 w 3323478"/>
              <a:gd name="connsiteY0" fmla="*/ 0 h 6154263"/>
              <a:gd name="connsiteX1" fmla="*/ 3323478 w 3323478"/>
              <a:gd name="connsiteY1" fmla="*/ 23750 h 6154263"/>
              <a:gd name="connsiteX2" fmla="*/ 952067 w 3323478"/>
              <a:gd name="connsiteY2" fmla="*/ 6154263 h 6154263"/>
              <a:gd name="connsiteX3" fmla="*/ 0 w 3323478"/>
              <a:gd name="connsiteY3" fmla="*/ 6154263 h 6154263"/>
              <a:gd name="connsiteX4" fmla="*/ 0 w 3323478"/>
              <a:gd name="connsiteY4" fmla="*/ 0 h 6154263"/>
              <a:gd name="connsiteX0" fmla="*/ 0 w 3323478"/>
              <a:gd name="connsiteY0" fmla="*/ 0 h 6137516"/>
              <a:gd name="connsiteX1" fmla="*/ 3323478 w 3323478"/>
              <a:gd name="connsiteY1" fmla="*/ 7003 h 6137516"/>
              <a:gd name="connsiteX2" fmla="*/ 952067 w 3323478"/>
              <a:gd name="connsiteY2" fmla="*/ 6137516 h 6137516"/>
              <a:gd name="connsiteX3" fmla="*/ 0 w 3323478"/>
              <a:gd name="connsiteY3" fmla="*/ 6137516 h 6137516"/>
              <a:gd name="connsiteX4" fmla="*/ 0 w 3323478"/>
              <a:gd name="connsiteY4" fmla="*/ 0 h 6137516"/>
              <a:gd name="connsiteX0" fmla="*/ 0 w 3326827"/>
              <a:gd name="connsiteY0" fmla="*/ 13094 h 6130513"/>
              <a:gd name="connsiteX1" fmla="*/ 3326827 w 3326827"/>
              <a:gd name="connsiteY1" fmla="*/ 0 h 6130513"/>
              <a:gd name="connsiteX2" fmla="*/ 955416 w 3326827"/>
              <a:gd name="connsiteY2" fmla="*/ 6130513 h 6130513"/>
              <a:gd name="connsiteX3" fmla="*/ 3349 w 3326827"/>
              <a:gd name="connsiteY3" fmla="*/ 6130513 h 6130513"/>
              <a:gd name="connsiteX4" fmla="*/ 0 w 3326827"/>
              <a:gd name="connsiteY4" fmla="*/ 13094 h 6130513"/>
              <a:gd name="connsiteX0" fmla="*/ 324 w 3323801"/>
              <a:gd name="connsiteY0" fmla="*/ 6396 h 6130513"/>
              <a:gd name="connsiteX1" fmla="*/ 3323801 w 3323801"/>
              <a:gd name="connsiteY1" fmla="*/ 0 h 6130513"/>
              <a:gd name="connsiteX2" fmla="*/ 952390 w 3323801"/>
              <a:gd name="connsiteY2" fmla="*/ 6130513 h 6130513"/>
              <a:gd name="connsiteX3" fmla="*/ 323 w 3323801"/>
              <a:gd name="connsiteY3" fmla="*/ 6130513 h 6130513"/>
              <a:gd name="connsiteX4" fmla="*/ 324 w 3323801"/>
              <a:gd name="connsiteY4" fmla="*/ 6396 h 613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801" h="6130513">
                <a:moveTo>
                  <a:pt x="324" y="6396"/>
                </a:moveTo>
                <a:lnTo>
                  <a:pt x="3323801" y="0"/>
                </a:lnTo>
                <a:lnTo>
                  <a:pt x="952390" y="6130513"/>
                </a:lnTo>
                <a:lnTo>
                  <a:pt x="323" y="6130513"/>
                </a:lnTo>
                <a:cubicBezTo>
                  <a:pt x="-793" y="4091373"/>
                  <a:pt x="1440" y="2045536"/>
                  <a:pt x="324" y="63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 name="Title 1">
            <a:extLst>
              <a:ext uri="{FF2B5EF4-FFF2-40B4-BE49-F238E27FC236}">
                <a16:creationId xmlns:a16="http://schemas.microsoft.com/office/drawing/2014/main" id="{4AEA5F50-D244-D241-887C-FA5C5DE50EB2}"/>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04528A77-9EC6-6045-8682-127B43A9BBF2}"/>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pic>
        <p:nvPicPr>
          <p:cNvPr id="4" name="그래픽 13">
            <a:extLst>
              <a:ext uri="{FF2B5EF4-FFF2-40B4-BE49-F238E27FC236}">
                <a16:creationId xmlns:a16="http://schemas.microsoft.com/office/drawing/2014/main" id="{D4B141FB-67C0-024E-9AFB-C0D6111625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8409" y="2103120"/>
            <a:ext cx="1944123" cy="3956064"/>
          </a:xfrm>
          <a:prstGeom prst="rect">
            <a:avLst/>
          </a:prstGeom>
        </p:spPr>
      </p:pic>
      <p:sp>
        <p:nvSpPr>
          <p:cNvPr id="6" name="Picture Placeholder 5">
            <a:extLst>
              <a:ext uri="{FF2B5EF4-FFF2-40B4-BE49-F238E27FC236}">
                <a16:creationId xmlns:a16="http://schemas.microsoft.com/office/drawing/2014/main" id="{28B2205D-BF12-5C46-9770-D67719F7F0A1}"/>
              </a:ext>
            </a:extLst>
          </p:cNvPr>
          <p:cNvSpPr>
            <a:spLocks noGrp="1"/>
          </p:cNvSpPr>
          <p:nvPr>
            <p:ph type="pic" sz="quarter" idx="11"/>
          </p:nvPr>
        </p:nvSpPr>
        <p:spPr>
          <a:xfrm>
            <a:off x="824948" y="2225675"/>
            <a:ext cx="1709530" cy="3702050"/>
          </a:xfrm>
          <a:prstGeom prst="roundRect">
            <a:avLst>
              <a:gd name="adj" fmla="val 7790"/>
            </a:avLst>
          </a:prstGeom>
        </p:spPr>
        <p:txBody>
          <a:bodyPr/>
          <a:lstStyle/>
          <a:p>
            <a:endParaRPr lang="en-US"/>
          </a:p>
        </p:txBody>
      </p:sp>
      <p:pic>
        <p:nvPicPr>
          <p:cNvPr id="7" name="그래픽 9">
            <a:extLst>
              <a:ext uri="{FF2B5EF4-FFF2-40B4-BE49-F238E27FC236}">
                <a16:creationId xmlns:a16="http://schemas.microsoft.com/office/drawing/2014/main" id="{BFC8AA49-0DD0-F045-9C3D-EF3DBF18E19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717545" y="1816925"/>
            <a:ext cx="3481374" cy="4567444"/>
          </a:xfrm>
          <a:prstGeom prst="rect">
            <a:avLst/>
          </a:prstGeom>
        </p:spPr>
      </p:pic>
      <p:sp>
        <p:nvSpPr>
          <p:cNvPr id="8" name="Picture Placeholder 5">
            <a:extLst>
              <a:ext uri="{FF2B5EF4-FFF2-40B4-BE49-F238E27FC236}">
                <a16:creationId xmlns:a16="http://schemas.microsoft.com/office/drawing/2014/main" id="{5FC01620-FE02-F941-95E8-C7AD91468B7A}"/>
              </a:ext>
            </a:extLst>
          </p:cNvPr>
          <p:cNvSpPr>
            <a:spLocks noGrp="1"/>
          </p:cNvSpPr>
          <p:nvPr>
            <p:ph type="pic" sz="quarter" idx="12"/>
          </p:nvPr>
        </p:nvSpPr>
        <p:spPr>
          <a:xfrm>
            <a:off x="2869284" y="1977842"/>
            <a:ext cx="3185349" cy="4266203"/>
          </a:xfrm>
          <a:prstGeom prst="roundRect">
            <a:avLst>
              <a:gd name="adj" fmla="val 1868"/>
            </a:avLst>
          </a:prstGeom>
        </p:spPr>
        <p:txBody>
          <a:bodyPr/>
          <a:lstStyle/>
          <a:p>
            <a:endParaRPr lang="en-US"/>
          </a:p>
        </p:txBody>
      </p:sp>
    </p:spTree>
    <p:extLst>
      <p:ext uri="{BB962C8B-B14F-4D97-AF65-F5344CB8AC3E}">
        <p14:creationId xmlns:p14="http://schemas.microsoft.com/office/powerpoint/2010/main" val="3058411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26">
    <p:bg>
      <p:bgPr>
        <a:solidFill>
          <a:schemeClr val="bg1">
            <a:lumMod val="95000"/>
          </a:schemeClr>
        </a:solidFill>
        <a:effectLst/>
      </p:bgPr>
    </p:bg>
    <p:spTree>
      <p:nvGrpSpPr>
        <p:cNvPr id="1" name=""/>
        <p:cNvGrpSpPr/>
        <p:nvPr/>
      </p:nvGrpSpPr>
      <p:grpSpPr>
        <a:xfrm>
          <a:off x="0" y="0"/>
          <a:ext cx="0" cy="0"/>
          <a:chOff x="0" y="0"/>
          <a:chExt cx="0" cy="0"/>
        </a:xfrm>
      </p:grpSpPr>
      <p:sp>
        <p:nvSpPr>
          <p:cNvPr id="9" name="Прямоугольник 9">
            <a:extLst>
              <a:ext uri="{FF2B5EF4-FFF2-40B4-BE49-F238E27FC236}">
                <a16:creationId xmlns:a16="http://schemas.microsoft.com/office/drawing/2014/main" id="{FFAC8B97-EC34-114B-B9D9-B40BE986DAA5}"/>
              </a:ext>
            </a:extLst>
          </p:cNvPr>
          <p:cNvSpPr/>
          <p:nvPr userDrawn="1"/>
        </p:nvSpPr>
        <p:spPr>
          <a:xfrm rot="10800000">
            <a:off x="6096000" y="0"/>
            <a:ext cx="6096000" cy="687185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8423564"/>
              <a:gd name="connsiteY0" fmla="*/ 13855 h 6871855"/>
              <a:gd name="connsiteX1" fmla="*/ 8423564 w 8423564"/>
              <a:gd name="connsiteY1" fmla="*/ 0 h 6871855"/>
              <a:gd name="connsiteX2" fmla="*/ 6096000 w 8423564"/>
              <a:gd name="connsiteY2" fmla="*/ 6871855 h 6871855"/>
              <a:gd name="connsiteX3" fmla="*/ 0 w 8423564"/>
              <a:gd name="connsiteY3" fmla="*/ 6871855 h 6871855"/>
              <a:gd name="connsiteX4" fmla="*/ 0 w 8423564"/>
              <a:gd name="connsiteY4" fmla="*/ 13855 h 6871855"/>
              <a:gd name="connsiteX0" fmla="*/ 0 w 6096000"/>
              <a:gd name="connsiteY0" fmla="*/ 13855 h 6871855"/>
              <a:gd name="connsiteX1" fmla="*/ 4544292 w 6096000"/>
              <a:gd name="connsiteY1" fmla="*/ 0 h 6871855"/>
              <a:gd name="connsiteX2" fmla="*/ 6096000 w 6096000"/>
              <a:gd name="connsiteY2" fmla="*/ 6871855 h 6871855"/>
              <a:gd name="connsiteX3" fmla="*/ 0 w 6096000"/>
              <a:gd name="connsiteY3" fmla="*/ 6871855 h 6871855"/>
              <a:gd name="connsiteX4" fmla="*/ 0 w 6096000"/>
              <a:gd name="connsiteY4" fmla="*/ 13855 h 687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1855">
                <a:moveTo>
                  <a:pt x="0" y="13855"/>
                </a:moveTo>
                <a:lnTo>
                  <a:pt x="4544292" y="0"/>
                </a:lnTo>
                <a:lnTo>
                  <a:pt x="6096000" y="6871855"/>
                </a:lnTo>
                <a:lnTo>
                  <a:pt x="0" y="6871855"/>
                </a:lnTo>
                <a:lnTo>
                  <a:pt x="0" y="13855"/>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5" name="Picture 4">
            <a:extLst>
              <a:ext uri="{FF2B5EF4-FFF2-40B4-BE49-F238E27FC236}">
                <a16:creationId xmlns:a16="http://schemas.microsoft.com/office/drawing/2014/main" id="{1478C5ED-CE0F-4A48-A3EC-87DD1344D785}"/>
              </a:ext>
            </a:extLst>
          </p:cNvPr>
          <p:cNvPicPr>
            <a:picLocks noChangeAspect="1"/>
          </p:cNvPicPr>
          <p:nvPr userDrawn="1"/>
        </p:nvPicPr>
        <p:blipFill>
          <a:blip r:embed="rId2" cstate="screen">
            <a:alphaModFix amt="17000"/>
            <a:extLst>
              <a:ext uri="{28A0092B-C50C-407E-A947-70E740481C1C}">
                <a14:useLocalDpi xmlns:a14="http://schemas.microsoft.com/office/drawing/2010/main"/>
              </a:ext>
            </a:extLst>
          </a:blip>
          <a:stretch>
            <a:fillRect/>
          </a:stretch>
        </p:blipFill>
        <p:spPr>
          <a:xfrm>
            <a:off x="6082780" y="9216"/>
            <a:ext cx="6109220" cy="6858000"/>
          </a:xfrm>
          <a:prstGeom prst="rect">
            <a:avLst/>
          </a:prstGeom>
        </p:spPr>
      </p:pic>
      <p:sp>
        <p:nvSpPr>
          <p:cNvPr id="11" name="Picture Placeholder 10">
            <a:extLst>
              <a:ext uri="{FF2B5EF4-FFF2-40B4-BE49-F238E27FC236}">
                <a16:creationId xmlns:a16="http://schemas.microsoft.com/office/drawing/2014/main" id="{F96E1E8C-DE34-E647-B45E-CAB0E0D2A59A}"/>
              </a:ext>
            </a:extLst>
          </p:cNvPr>
          <p:cNvSpPr>
            <a:spLocks noGrp="1"/>
          </p:cNvSpPr>
          <p:nvPr>
            <p:ph type="pic" sz="quarter" idx="10"/>
          </p:nvPr>
        </p:nvSpPr>
        <p:spPr bwMode="auto">
          <a:xfrm>
            <a:off x="0" y="0"/>
            <a:ext cx="7645186" cy="6861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7957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00"/>
              <a:gd name="connsiteX1" fmla="*/ 7957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9979"/>
              <a:gd name="connsiteY0" fmla="*/ 0 h 10005"/>
              <a:gd name="connsiteX1" fmla="*/ 7957 w 9979"/>
              <a:gd name="connsiteY1" fmla="*/ 0 h 10005"/>
              <a:gd name="connsiteX2" fmla="*/ 9979 w 9979"/>
              <a:gd name="connsiteY2" fmla="*/ 10005 h 10005"/>
              <a:gd name="connsiteX3" fmla="*/ 0 w 9979"/>
              <a:gd name="connsiteY3" fmla="*/ 10000 h 10005"/>
              <a:gd name="connsiteX4" fmla="*/ 0 w 9979"/>
              <a:gd name="connsiteY4" fmla="*/ 0 h 1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9" h="10005">
                <a:moveTo>
                  <a:pt x="0" y="0"/>
                </a:moveTo>
                <a:lnTo>
                  <a:pt x="7957" y="0"/>
                </a:lnTo>
                <a:lnTo>
                  <a:pt x="9979" y="10005"/>
                </a:lnTo>
                <a:lnTo>
                  <a:pt x="0" y="10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856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77F8837-4F27-EC89-891A-062D8CC69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938B5291-0578-BB47-187C-26128A0ECEE8}"/>
              </a:ext>
            </a:extLst>
          </p:cNvPr>
          <p:cNvSpPr>
            <a:spLocks noGrp="1"/>
          </p:cNvSpPr>
          <p:nvPr>
            <p:ph type="dt" sz="half" idx="10"/>
          </p:nvPr>
        </p:nvSpPr>
        <p:spPr/>
        <p:txBody>
          <a:bodyPr/>
          <a:lstStyle>
            <a:lvl1pPr>
              <a:defRPr/>
            </a:lvl1pPr>
          </a:lstStyle>
          <a:p>
            <a:pPr>
              <a:defRPr/>
            </a:pPr>
            <a:fld id="{125CE8B4-E87B-4647-B90F-8C76FF104986}" type="datetime1">
              <a:rPr lang="en-US"/>
              <a:pPr>
                <a:defRPr/>
              </a:pPr>
              <a:t>10/26/2023</a:t>
            </a:fld>
            <a:endParaRPr lang="en-US"/>
          </a:p>
        </p:txBody>
      </p:sp>
      <p:sp>
        <p:nvSpPr>
          <p:cNvPr id="4" name="Footer Placeholder 4">
            <a:extLst>
              <a:ext uri="{FF2B5EF4-FFF2-40B4-BE49-F238E27FC236}">
                <a16:creationId xmlns:a16="http://schemas.microsoft.com/office/drawing/2014/main" id="{6818EEE3-FBE2-9FF2-0AAE-7024BAECAD1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755649-E592-53F8-64C9-AB46FF6C4B9F}"/>
              </a:ext>
            </a:extLst>
          </p:cNvPr>
          <p:cNvSpPr>
            <a:spLocks noGrp="1"/>
          </p:cNvSpPr>
          <p:nvPr>
            <p:ph type="sldNum" sz="quarter" idx="12"/>
          </p:nvPr>
        </p:nvSpPr>
        <p:spPr/>
        <p:txBody>
          <a:bodyPr/>
          <a:lstStyle>
            <a:lvl1pPr>
              <a:defRPr/>
            </a:lvl1pPr>
          </a:lstStyle>
          <a:p>
            <a:pPr>
              <a:defRPr/>
            </a:pPr>
            <a:fld id="{3A8699FD-CC36-46DC-92FE-E0EECDC8505C}" type="slidenum">
              <a:rPr lang="en-US" altLang="en-US"/>
              <a:pPr>
                <a:defRPr/>
              </a:pPr>
              <a:t>‹#›</a:t>
            </a:fld>
            <a:endParaRPr lang="en-US" altLang="en-US"/>
          </a:p>
        </p:txBody>
      </p:sp>
    </p:spTree>
    <p:extLst>
      <p:ext uri="{BB962C8B-B14F-4D97-AF65-F5344CB8AC3E}">
        <p14:creationId xmlns:p14="http://schemas.microsoft.com/office/powerpoint/2010/main" val="1550722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6D902E1-3BFE-4D37-9E8A-6A7F6C56AF36}"/>
              </a:ext>
            </a:extLst>
          </p:cNvPr>
          <p:cNvSpPr>
            <a:spLocks noGrp="1"/>
          </p:cNvSpPr>
          <p:nvPr>
            <p:ph type="dt" sz="half" idx="10"/>
          </p:nvPr>
        </p:nvSpPr>
        <p:spPr/>
        <p:txBody>
          <a:bodyPr/>
          <a:lstStyle>
            <a:lvl1pPr>
              <a:defRPr/>
            </a:lvl1pPr>
          </a:lstStyle>
          <a:p>
            <a:pPr>
              <a:defRPr/>
            </a:pPr>
            <a:fld id="{B43E279A-312F-4595-A1E1-897E2E38FC41}" type="datetimeFigureOut">
              <a:rPr lang="en-US"/>
              <a:pPr>
                <a:defRPr/>
              </a:pPr>
              <a:t>10/26/2023</a:t>
            </a:fld>
            <a:endParaRPr lang="en-US"/>
          </a:p>
        </p:txBody>
      </p:sp>
      <p:sp>
        <p:nvSpPr>
          <p:cNvPr id="5" name="Footer Placeholder 4">
            <a:extLst>
              <a:ext uri="{FF2B5EF4-FFF2-40B4-BE49-F238E27FC236}">
                <a16:creationId xmlns:a16="http://schemas.microsoft.com/office/drawing/2014/main" id="{156E6726-079C-434D-B5CA-9C07EBB14C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02727D-65FA-4B2C-90E1-1991B9BC6DE8}"/>
              </a:ext>
            </a:extLst>
          </p:cNvPr>
          <p:cNvSpPr>
            <a:spLocks noGrp="1"/>
          </p:cNvSpPr>
          <p:nvPr>
            <p:ph type="sldNum" sz="quarter" idx="12"/>
          </p:nvPr>
        </p:nvSpPr>
        <p:spPr/>
        <p:txBody>
          <a:bodyPr/>
          <a:lstStyle>
            <a:lvl1pPr>
              <a:defRPr/>
            </a:lvl1pPr>
          </a:lstStyle>
          <a:p>
            <a:pPr>
              <a:defRPr/>
            </a:pPr>
            <a:fld id="{4D380505-2C24-493E-822C-828275F6C116}" type="slidenum">
              <a:rPr lang="en-US" altLang="en-US"/>
              <a:pPr>
                <a:defRPr/>
              </a:pPr>
              <a:t>‹#›</a:t>
            </a:fld>
            <a:endParaRPr lang="en-US" altLang="en-US"/>
          </a:p>
        </p:txBody>
      </p:sp>
    </p:spTree>
    <p:extLst>
      <p:ext uri="{BB962C8B-B14F-4D97-AF65-F5344CB8AC3E}">
        <p14:creationId xmlns:p14="http://schemas.microsoft.com/office/powerpoint/2010/main" val="2588724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11B4EF-77A8-419B-8B07-382CE3544298}"/>
              </a:ext>
            </a:extLst>
          </p:cNvPr>
          <p:cNvSpPr>
            <a:spLocks noGrp="1"/>
          </p:cNvSpPr>
          <p:nvPr>
            <p:ph type="dt" sz="half" idx="10"/>
          </p:nvPr>
        </p:nvSpPr>
        <p:spPr/>
        <p:txBody>
          <a:bodyPr/>
          <a:lstStyle>
            <a:lvl1pPr>
              <a:defRPr/>
            </a:lvl1pPr>
          </a:lstStyle>
          <a:p>
            <a:pPr>
              <a:defRPr/>
            </a:pPr>
            <a:fld id="{5DA5BE73-6735-46EF-82F8-31EE4E3FD49C}" type="datetimeFigureOut">
              <a:rPr lang="en-US"/>
              <a:pPr>
                <a:defRPr/>
              </a:pPr>
              <a:t>10/26/2023</a:t>
            </a:fld>
            <a:endParaRPr lang="en-US"/>
          </a:p>
        </p:txBody>
      </p:sp>
      <p:sp>
        <p:nvSpPr>
          <p:cNvPr id="5" name="Footer Placeholder 4">
            <a:extLst>
              <a:ext uri="{FF2B5EF4-FFF2-40B4-BE49-F238E27FC236}">
                <a16:creationId xmlns:a16="http://schemas.microsoft.com/office/drawing/2014/main" id="{D6A867C0-E654-440D-86D3-46134CA347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13339D-BC40-4CC3-96BB-A5E1B67A6E84}"/>
              </a:ext>
            </a:extLst>
          </p:cNvPr>
          <p:cNvSpPr>
            <a:spLocks noGrp="1"/>
          </p:cNvSpPr>
          <p:nvPr>
            <p:ph type="sldNum" sz="quarter" idx="12"/>
          </p:nvPr>
        </p:nvSpPr>
        <p:spPr/>
        <p:txBody>
          <a:bodyPr/>
          <a:lstStyle>
            <a:lvl1pPr>
              <a:defRPr/>
            </a:lvl1pPr>
          </a:lstStyle>
          <a:p>
            <a:pPr>
              <a:defRPr/>
            </a:pPr>
            <a:fld id="{9B338780-F106-48CF-9666-8D3B1D04FE66}" type="slidenum">
              <a:rPr lang="en-US" altLang="en-US"/>
              <a:pPr>
                <a:defRPr/>
              </a:pPr>
              <a:t>‹#›</a:t>
            </a:fld>
            <a:endParaRPr lang="en-US" altLang="en-US"/>
          </a:p>
        </p:txBody>
      </p:sp>
    </p:spTree>
    <p:extLst>
      <p:ext uri="{BB962C8B-B14F-4D97-AF65-F5344CB8AC3E}">
        <p14:creationId xmlns:p14="http://schemas.microsoft.com/office/powerpoint/2010/main" val="336630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03">
    <p:spTree>
      <p:nvGrpSpPr>
        <p:cNvPr id="1" name=""/>
        <p:cNvGrpSpPr/>
        <p:nvPr/>
      </p:nvGrpSpPr>
      <p:grpSpPr>
        <a:xfrm>
          <a:off x="0" y="0"/>
          <a:ext cx="0" cy="0"/>
          <a:chOff x="0" y="0"/>
          <a:chExt cx="0" cy="0"/>
        </a:xfrm>
      </p:grpSpPr>
      <p:sp>
        <p:nvSpPr>
          <p:cNvPr id="7" name="Chevron 17">
            <a:extLst>
              <a:ext uri="{FF2B5EF4-FFF2-40B4-BE49-F238E27FC236}">
                <a16:creationId xmlns:a16="http://schemas.microsoft.com/office/drawing/2014/main" id="{CB6FBFC6-38C8-C84F-8DEC-5B566FED1EFD}"/>
              </a:ext>
            </a:extLst>
          </p:cNvPr>
          <p:cNvSpPr/>
          <p:nvPr userDrawn="1"/>
        </p:nvSpPr>
        <p:spPr>
          <a:xfrm>
            <a:off x="64158" y="507763"/>
            <a:ext cx="325728" cy="327043"/>
          </a:xfrm>
          <a:custGeom>
            <a:avLst/>
            <a:gdLst>
              <a:gd name="connsiteX0" fmla="*/ 0 w 3435927"/>
              <a:gd name="connsiteY0" fmla="*/ 0 h 6858000"/>
              <a:gd name="connsiteX1" fmla="*/ 1787232 w 3435927"/>
              <a:gd name="connsiteY1" fmla="*/ 0 h 6858000"/>
              <a:gd name="connsiteX2" fmla="*/ 3435927 w 3435927"/>
              <a:gd name="connsiteY2" fmla="*/ 3429000 h 6858000"/>
              <a:gd name="connsiteX3" fmla="*/ 1787232 w 3435927"/>
              <a:gd name="connsiteY3" fmla="*/ 6858000 h 6858000"/>
              <a:gd name="connsiteX4" fmla="*/ 0 w 3435927"/>
              <a:gd name="connsiteY4" fmla="*/ 6858000 h 6858000"/>
              <a:gd name="connsiteX5" fmla="*/ 1648695 w 3435927"/>
              <a:gd name="connsiteY5" fmla="*/ 3429000 h 6858000"/>
              <a:gd name="connsiteX6" fmla="*/ 0 w 3435927"/>
              <a:gd name="connsiteY6" fmla="*/ 0 h 6858000"/>
              <a:gd name="connsiteX0" fmla="*/ 0 w 4475018"/>
              <a:gd name="connsiteY0" fmla="*/ 13855 h 6858000"/>
              <a:gd name="connsiteX1" fmla="*/ 2826323 w 4475018"/>
              <a:gd name="connsiteY1" fmla="*/ 0 h 6858000"/>
              <a:gd name="connsiteX2" fmla="*/ 4475018 w 4475018"/>
              <a:gd name="connsiteY2" fmla="*/ 3429000 h 6858000"/>
              <a:gd name="connsiteX3" fmla="*/ 2826323 w 4475018"/>
              <a:gd name="connsiteY3" fmla="*/ 6858000 h 6858000"/>
              <a:gd name="connsiteX4" fmla="*/ 1039091 w 4475018"/>
              <a:gd name="connsiteY4" fmla="*/ 6858000 h 6858000"/>
              <a:gd name="connsiteX5" fmla="*/ 2687786 w 4475018"/>
              <a:gd name="connsiteY5" fmla="*/ 3429000 h 6858000"/>
              <a:gd name="connsiteX6" fmla="*/ 0 w 4475018"/>
              <a:gd name="connsiteY6" fmla="*/ 13855 h 6858000"/>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2770913 w 4558145"/>
              <a:gd name="connsiteY5" fmla="*/ 3429000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814950 w 4558145"/>
              <a:gd name="connsiteY5" fmla="*/ 3470563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717968 w 4558145"/>
              <a:gd name="connsiteY5" fmla="*/ 3484417 h 6885709"/>
              <a:gd name="connsiteX6" fmla="*/ 83127 w 4558145"/>
              <a:gd name="connsiteY6" fmla="*/ 13855 h 6885709"/>
              <a:gd name="connsiteX0" fmla="*/ 101323 w 4576341"/>
              <a:gd name="connsiteY0" fmla="*/ 13855 h 6858000"/>
              <a:gd name="connsiteX1" fmla="*/ 2927646 w 4576341"/>
              <a:gd name="connsiteY1" fmla="*/ 0 h 6858000"/>
              <a:gd name="connsiteX2" fmla="*/ 4576341 w 4576341"/>
              <a:gd name="connsiteY2" fmla="*/ 3429000 h 6858000"/>
              <a:gd name="connsiteX3" fmla="*/ 2927646 w 4576341"/>
              <a:gd name="connsiteY3" fmla="*/ 6858000 h 6858000"/>
              <a:gd name="connsiteX4" fmla="*/ 0 w 4576341"/>
              <a:gd name="connsiteY4" fmla="*/ 6844145 h 6858000"/>
              <a:gd name="connsiteX5" fmla="*/ 1736164 w 4576341"/>
              <a:gd name="connsiteY5" fmla="*/ 3484417 h 6858000"/>
              <a:gd name="connsiteX6" fmla="*/ 101323 w 4576341"/>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1663379 w 4503556"/>
              <a:gd name="connsiteY5" fmla="*/ 3484417 h 6858000"/>
              <a:gd name="connsiteX6" fmla="*/ 28538 w 4503556"/>
              <a:gd name="connsiteY6" fmla="*/ 13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56" h="6858000">
                <a:moveTo>
                  <a:pt x="28538" y="13855"/>
                </a:moveTo>
                <a:lnTo>
                  <a:pt x="2854861" y="0"/>
                </a:lnTo>
                <a:lnTo>
                  <a:pt x="4503556" y="3429000"/>
                </a:lnTo>
                <a:lnTo>
                  <a:pt x="2854861" y="6858000"/>
                </a:lnTo>
                <a:lnTo>
                  <a:pt x="0" y="6857944"/>
                </a:lnTo>
                <a:lnTo>
                  <a:pt x="1663379" y="3484417"/>
                </a:lnTo>
                <a:lnTo>
                  <a:pt x="28538" y="13855"/>
                </a:lnTo>
                <a:close/>
              </a:path>
            </a:pathLst>
          </a:custGeom>
          <a:solidFill>
            <a:srgbClr val="7F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43315F0D-B108-D54A-934F-38A9BC9E6538}"/>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6" name="Chevron 17">
            <a:extLst>
              <a:ext uri="{FF2B5EF4-FFF2-40B4-BE49-F238E27FC236}">
                <a16:creationId xmlns:a16="http://schemas.microsoft.com/office/drawing/2014/main" id="{C7C46176-78FB-2E49-BE68-E5F6F9A34D1B}"/>
              </a:ext>
            </a:extLst>
          </p:cNvPr>
          <p:cNvSpPr/>
          <p:nvPr userDrawn="1"/>
        </p:nvSpPr>
        <p:spPr>
          <a:xfrm>
            <a:off x="201412" y="344385"/>
            <a:ext cx="638687" cy="641267"/>
          </a:xfrm>
          <a:custGeom>
            <a:avLst/>
            <a:gdLst>
              <a:gd name="connsiteX0" fmla="*/ 0 w 3435927"/>
              <a:gd name="connsiteY0" fmla="*/ 0 h 6858000"/>
              <a:gd name="connsiteX1" fmla="*/ 1787232 w 3435927"/>
              <a:gd name="connsiteY1" fmla="*/ 0 h 6858000"/>
              <a:gd name="connsiteX2" fmla="*/ 3435927 w 3435927"/>
              <a:gd name="connsiteY2" fmla="*/ 3429000 h 6858000"/>
              <a:gd name="connsiteX3" fmla="*/ 1787232 w 3435927"/>
              <a:gd name="connsiteY3" fmla="*/ 6858000 h 6858000"/>
              <a:gd name="connsiteX4" fmla="*/ 0 w 3435927"/>
              <a:gd name="connsiteY4" fmla="*/ 6858000 h 6858000"/>
              <a:gd name="connsiteX5" fmla="*/ 1648695 w 3435927"/>
              <a:gd name="connsiteY5" fmla="*/ 3429000 h 6858000"/>
              <a:gd name="connsiteX6" fmla="*/ 0 w 3435927"/>
              <a:gd name="connsiteY6" fmla="*/ 0 h 6858000"/>
              <a:gd name="connsiteX0" fmla="*/ 0 w 4475018"/>
              <a:gd name="connsiteY0" fmla="*/ 13855 h 6858000"/>
              <a:gd name="connsiteX1" fmla="*/ 2826323 w 4475018"/>
              <a:gd name="connsiteY1" fmla="*/ 0 h 6858000"/>
              <a:gd name="connsiteX2" fmla="*/ 4475018 w 4475018"/>
              <a:gd name="connsiteY2" fmla="*/ 3429000 h 6858000"/>
              <a:gd name="connsiteX3" fmla="*/ 2826323 w 4475018"/>
              <a:gd name="connsiteY3" fmla="*/ 6858000 h 6858000"/>
              <a:gd name="connsiteX4" fmla="*/ 1039091 w 4475018"/>
              <a:gd name="connsiteY4" fmla="*/ 6858000 h 6858000"/>
              <a:gd name="connsiteX5" fmla="*/ 2687786 w 4475018"/>
              <a:gd name="connsiteY5" fmla="*/ 3429000 h 6858000"/>
              <a:gd name="connsiteX6" fmla="*/ 0 w 4475018"/>
              <a:gd name="connsiteY6" fmla="*/ 13855 h 6858000"/>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2770913 w 4558145"/>
              <a:gd name="connsiteY5" fmla="*/ 3429000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814950 w 4558145"/>
              <a:gd name="connsiteY5" fmla="*/ 3470563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717968 w 4558145"/>
              <a:gd name="connsiteY5" fmla="*/ 3484417 h 6885709"/>
              <a:gd name="connsiteX6" fmla="*/ 83127 w 4558145"/>
              <a:gd name="connsiteY6" fmla="*/ 13855 h 6885709"/>
              <a:gd name="connsiteX0" fmla="*/ 101323 w 4576341"/>
              <a:gd name="connsiteY0" fmla="*/ 13855 h 6858000"/>
              <a:gd name="connsiteX1" fmla="*/ 2927646 w 4576341"/>
              <a:gd name="connsiteY1" fmla="*/ 0 h 6858000"/>
              <a:gd name="connsiteX2" fmla="*/ 4576341 w 4576341"/>
              <a:gd name="connsiteY2" fmla="*/ 3429000 h 6858000"/>
              <a:gd name="connsiteX3" fmla="*/ 2927646 w 4576341"/>
              <a:gd name="connsiteY3" fmla="*/ 6858000 h 6858000"/>
              <a:gd name="connsiteX4" fmla="*/ 0 w 4576341"/>
              <a:gd name="connsiteY4" fmla="*/ 6844145 h 6858000"/>
              <a:gd name="connsiteX5" fmla="*/ 1736164 w 4576341"/>
              <a:gd name="connsiteY5" fmla="*/ 3484417 h 6858000"/>
              <a:gd name="connsiteX6" fmla="*/ 101323 w 4576341"/>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1663379 w 4503556"/>
              <a:gd name="connsiteY5" fmla="*/ 3484417 h 6858000"/>
              <a:gd name="connsiteX6" fmla="*/ 28538 w 4503556"/>
              <a:gd name="connsiteY6" fmla="*/ 13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56" h="6858000">
                <a:moveTo>
                  <a:pt x="28538" y="13855"/>
                </a:moveTo>
                <a:lnTo>
                  <a:pt x="2854861" y="0"/>
                </a:lnTo>
                <a:lnTo>
                  <a:pt x="4503556" y="3429000"/>
                </a:lnTo>
                <a:lnTo>
                  <a:pt x="2854861" y="6858000"/>
                </a:lnTo>
                <a:lnTo>
                  <a:pt x="0" y="6857944"/>
                </a:lnTo>
                <a:lnTo>
                  <a:pt x="1663379" y="3484417"/>
                </a:lnTo>
                <a:lnTo>
                  <a:pt x="28538" y="13855"/>
                </a:lnTo>
                <a:close/>
              </a:path>
            </a:pathLst>
          </a:custGeom>
          <a:solidFill>
            <a:srgbClr val="E8B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16A2E13D-1730-CD42-8004-DD7CADAEEFC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34945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36888-4AE9-45E3-A217-D1BFCF04334D}"/>
              </a:ext>
            </a:extLst>
          </p:cNvPr>
          <p:cNvSpPr>
            <a:spLocks noGrp="1"/>
          </p:cNvSpPr>
          <p:nvPr>
            <p:ph type="dt" sz="half" idx="10"/>
          </p:nvPr>
        </p:nvSpPr>
        <p:spPr/>
        <p:txBody>
          <a:bodyPr/>
          <a:lstStyle>
            <a:lvl1pPr>
              <a:defRPr/>
            </a:lvl1pPr>
          </a:lstStyle>
          <a:p>
            <a:pPr>
              <a:defRPr/>
            </a:pPr>
            <a:fld id="{C5E34D9B-FE0B-4DC4-AEBC-DABF56A47FD4}" type="datetimeFigureOut">
              <a:rPr lang="en-US"/>
              <a:pPr>
                <a:defRPr/>
              </a:pPr>
              <a:t>10/26/2023</a:t>
            </a:fld>
            <a:endParaRPr lang="en-US"/>
          </a:p>
        </p:txBody>
      </p:sp>
      <p:sp>
        <p:nvSpPr>
          <p:cNvPr id="5" name="Footer Placeholder 4">
            <a:extLst>
              <a:ext uri="{FF2B5EF4-FFF2-40B4-BE49-F238E27FC236}">
                <a16:creationId xmlns:a16="http://schemas.microsoft.com/office/drawing/2014/main" id="{C647880B-CE64-4EDB-970D-C893E6FA4F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4D325D-17A3-4C2C-B11C-DF2FF27FF93A}"/>
              </a:ext>
            </a:extLst>
          </p:cNvPr>
          <p:cNvSpPr>
            <a:spLocks noGrp="1"/>
          </p:cNvSpPr>
          <p:nvPr>
            <p:ph type="sldNum" sz="quarter" idx="12"/>
          </p:nvPr>
        </p:nvSpPr>
        <p:spPr/>
        <p:txBody>
          <a:bodyPr/>
          <a:lstStyle>
            <a:lvl1pPr>
              <a:defRPr/>
            </a:lvl1pPr>
          </a:lstStyle>
          <a:p>
            <a:pPr>
              <a:defRPr/>
            </a:pPr>
            <a:fld id="{870F9CB5-7000-4B68-84F9-C635FB041CA0}" type="slidenum">
              <a:rPr lang="en-US" altLang="en-US"/>
              <a:pPr>
                <a:defRPr/>
              </a:pPr>
              <a:t>‹#›</a:t>
            </a:fld>
            <a:endParaRPr lang="en-US" altLang="en-US"/>
          </a:p>
        </p:txBody>
      </p:sp>
    </p:spTree>
    <p:extLst>
      <p:ext uri="{BB962C8B-B14F-4D97-AF65-F5344CB8AC3E}">
        <p14:creationId xmlns:p14="http://schemas.microsoft.com/office/powerpoint/2010/main" val="2988153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2C92E7C-AE00-49D5-97D0-CA9A927518FC}"/>
              </a:ext>
            </a:extLst>
          </p:cNvPr>
          <p:cNvSpPr>
            <a:spLocks noGrp="1"/>
          </p:cNvSpPr>
          <p:nvPr>
            <p:ph type="dt" sz="half" idx="10"/>
          </p:nvPr>
        </p:nvSpPr>
        <p:spPr/>
        <p:txBody>
          <a:bodyPr/>
          <a:lstStyle>
            <a:lvl1pPr>
              <a:defRPr/>
            </a:lvl1pPr>
          </a:lstStyle>
          <a:p>
            <a:pPr>
              <a:defRPr/>
            </a:pPr>
            <a:fld id="{C4F32A60-CF4B-4A76-AEA9-6CF50858E217}" type="datetimeFigureOut">
              <a:rPr lang="en-US"/>
              <a:pPr>
                <a:defRPr/>
              </a:pPr>
              <a:t>10/26/2023</a:t>
            </a:fld>
            <a:endParaRPr lang="en-US"/>
          </a:p>
        </p:txBody>
      </p:sp>
      <p:sp>
        <p:nvSpPr>
          <p:cNvPr id="6" name="Footer Placeholder 4">
            <a:extLst>
              <a:ext uri="{FF2B5EF4-FFF2-40B4-BE49-F238E27FC236}">
                <a16:creationId xmlns:a16="http://schemas.microsoft.com/office/drawing/2014/main" id="{59517F1E-A8E5-4C9B-8B1E-EEAFE8BFC1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8BC23D-A35F-4483-88B4-6D8543703EAE}"/>
              </a:ext>
            </a:extLst>
          </p:cNvPr>
          <p:cNvSpPr>
            <a:spLocks noGrp="1"/>
          </p:cNvSpPr>
          <p:nvPr>
            <p:ph type="sldNum" sz="quarter" idx="12"/>
          </p:nvPr>
        </p:nvSpPr>
        <p:spPr/>
        <p:txBody>
          <a:bodyPr/>
          <a:lstStyle>
            <a:lvl1pPr>
              <a:defRPr/>
            </a:lvl1pPr>
          </a:lstStyle>
          <a:p>
            <a:pPr>
              <a:defRPr/>
            </a:pPr>
            <a:fld id="{96DABFC0-FC43-4D97-B350-565596EABDEA}" type="slidenum">
              <a:rPr lang="en-US" altLang="en-US"/>
              <a:pPr>
                <a:defRPr/>
              </a:pPr>
              <a:t>‹#›</a:t>
            </a:fld>
            <a:endParaRPr lang="en-US" altLang="en-US"/>
          </a:p>
        </p:txBody>
      </p:sp>
    </p:spTree>
    <p:extLst>
      <p:ext uri="{BB962C8B-B14F-4D97-AF65-F5344CB8AC3E}">
        <p14:creationId xmlns:p14="http://schemas.microsoft.com/office/powerpoint/2010/main" val="178043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D1EFF6-B53A-41AA-8E67-8B4CAFFBDCE4}"/>
              </a:ext>
            </a:extLst>
          </p:cNvPr>
          <p:cNvSpPr>
            <a:spLocks noGrp="1"/>
          </p:cNvSpPr>
          <p:nvPr>
            <p:ph type="dt" sz="half" idx="10"/>
          </p:nvPr>
        </p:nvSpPr>
        <p:spPr/>
        <p:txBody>
          <a:bodyPr/>
          <a:lstStyle>
            <a:lvl1pPr>
              <a:defRPr/>
            </a:lvl1pPr>
          </a:lstStyle>
          <a:p>
            <a:pPr>
              <a:defRPr/>
            </a:pPr>
            <a:fld id="{F461220C-CFC6-48EB-80D9-92584E8A0679}" type="datetimeFigureOut">
              <a:rPr lang="en-US"/>
              <a:pPr>
                <a:defRPr/>
              </a:pPr>
              <a:t>10/26/2023</a:t>
            </a:fld>
            <a:endParaRPr lang="en-US"/>
          </a:p>
        </p:txBody>
      </p:sp>
      <p:sp>
        <p:nvSpPr>
          <p:cNvPr id="8" name="Footer Placeholder 4">
            <a:extLst>
              <a:ext uri="{FF2B5EF4-FFF2-40B4-BE49-F238E27FC236}">
                <a16:creationId xmlns:a16="http://schemas.microsoft.com/office/drawing/2014/main" id="{A8D17646-74DD-47F8-8D55-B2280D3C95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0D2BD25-76DE-460E-A5F5-418B3E4A32D7}"/>
              </a:ext>
            </a:extLst>
          </p:cNvPr>
          <p:cNvSpPr>
            <a:spLocks noGrp="1"/>
          </p:cNvSpPr>
          <p:nvPr>
            <p:ph type="sldNum" sz="quarter" idx="12"/>
          </p:nvPr>
        </p:nvSpPr>
        <p:spPr/>
        <p:txBody>
          <a:bodyPr/>
          <a:lstStyle>
            <a:lvl1pPr>
              <a:defRPr/>
            </a:lvl1pPr>
          </a:lstStyle>
          <a:p>
            <a:pPr>
              <a:defRPr/>
            </a:pPr>
            <a:fld id="{990750B7-E530-40B7-8F23-D8C0A7EB8C04}" type="slidenum">
              <a:rPr lang="en-US" altLang="en-US"/>
              <a:pPr>
                <a:defRPr/>
              </a:pPr>
              <a:t>‹#›</a:t>
            </a:fld>
            <a:endParaRPr lang="en-US" altLang="en-US"/>
          </a:p>
        </p:txBody>
      </p:sp>
    </p:spTree>
    <p:extLst>
      <p:ext uri="{BB962C8B-B14F-4D97-AF65-F5344CB8AC3E}">
        <p14:creationId xmlns:p14="http://schemas.microsoft.com/office/powerpoint/2010/main" val="395113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3032883-AC1C-4A84-80DE-4B1563836DB6}"/>
              </a:ext>
            </a:extLst>
          </p:cNvPr>
          <p:cNvSpPr>
            <a:spLocks noGrp="1"/>
          </p:cNvSpPr>
          <p:nvPr>
            <p:ph type="dt" sz="half" idx="10"/>
          </p:nvPr>
        </p:nvSpPr>
        <p:spPr/>
        <p:txBody>
          <a:bodyPr/>
          <a:lstStyle>
            <a:lvl1pPr>
              <a:defRPr/>
            </a:lvl1pPr>
          </a:lstStyle>
          <a:p>
            <a:pPr>
              <a:defRPr/>
            </a:pPr>
            <a:fld id="{EA80EAB5-93E7-4B60-A253-152002101D3D}" type="datetimeFigureOut">
              <a:rPr lang="en-US"/>
              <a:pPr>
                <a:defRPr/>
              </a:pPr>
              <a:t>10/26/2023</a:t>
            </a:fld>
            <a:endParaRPr lang="en-US"/>
          </a:p>
        </p:txBody>
      </p:sp>
      <p:sp>
        <p:nvSpPr>
          <p:cNvPr id="4" name="Footer Placeholder 4">
            <a:extLst>
              <a:ext uri="{FF2B5EF4-FFF2-40B4-BE49-F238E27FC236}">
                <a16:creationId xmlns:a16="http://schemas.microsoft.com/office/drawing/2014/main" id="{3A953530-618D-4001-BC98-A672B7F087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1B3581-59E9-4DC6-807D-096A3A2341DC}"/>
              </a:ext>
            </a:extLst>
          </p:cNvPr>
          <p:cNvSpPr>
            <a:spLocks noGrp="1"/>
          </p:cNvSpPr>
          <p:nvPr>
            <p:ph type="sldNum" sz="quarter" idx="12"/>
          </p:nvPr>
        </p:nvSpPr>
        <p:spPr/>
        <p:txBody>
          <a:bodyPr/>
          <a:lstStyle>
            <a:lvl1pPr>
              <a:defRPr/>
            </a:lvl1pPr>
          </a:lstStyle>
          <a:p>
            <a:pPr>
              <a:defRPr/>
            </a:pPr>
            <a:fld id="{0DAB1FBD-F7D6-47A0-9282-020E24D8E66C}" type="slidenum">
              <a:rPr lang="en-US" altLang="en-US"/>
              <a:pPr>
                <a:defRPr/>
              </a:pPr>
              <a:t>‹#›</a:t>
            </a:fld>
            <a:endParaRPr lang="en-US" altLang="en-US"/>
          </a:p>
        </p:txBody>
      </p:sp>
    </p:spTree>
    <p:extLst>
      <p:ext uri="{BB962C8B-B14F-4D97-AF65-F5344CB8AC3E}">
        <p14:creationId xmlns:p14="http://schemas.microsoft.com/office/powerpoint/2010/main" val="1129170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24F2F0-98D6-48F3-A6CD-9B9B6CEC4401}"/>
              </a:ext>
            </a:extLst>
          </p:cNvPr>
          <p:cNvSpPr>
            <a:spLocks noGrp="1"/>
          </p:cNvSpPr>
          <p:nvPr>
            <p:ph type="dt" sz="half" idx="10"/>
          </p:nvPr>
        </p:nvSpPr>
        <p:spPr/>
        <p:txBody>
          <a:bodyPr/>
          <a:lstStyle>
            <a:lvl1pPr>
              <a:defRPr/>
            </a:lvl1pPr>
          </a:lstStyle>
          <a:p>
            <a:pPr>
              <a:defRPr/>
            </a:pPr>
            <a:fld id="{871D48F8-7846-4831-BD1D-C33D251CB79E}" type="datetimeFigureOut">
              <a:rPr lang="en-US"/>
              <a:pPr>
                <a:defRPr/>
              </a:pPr>
              <a:t>10/26/2023</a:t>
            </a:fld>
            <a:endParaRPr lang="en-US"/>
          </a:p>
        </p:txBody>
      </p:sp>
      <p:sp>
        <p:nvSpPr>
          <p:cNvPr id="3" name="Footer Placeholder 4">
            <a:extLst>
              <a:ext uri="{FF2B5EF4-FFF2-40B4-BE49-F238E27FC236}">
                <a16:creationId xmlns:a16="http://schemas.microsoft.com/office/drawing/2014/main" id="{C45478FF-F49B-4F15-993B-E9EC42BE5A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B8EEE3A-7C9B-40D1-BB8A-EEF9E90E0E8D}"/>
              </a:ext>
            </a:extLst>
          </p:cNvPr>
          <p:cNvSpPr>
            <a:spLocks noGrp="1"/>
          </p:cNvSpPr>
          <p:nvPr>
            <p:ph type="sldNum" sz="quarter" idx="12"/>
          </p:nvPr>
        </p:nvSpPr>
        <p:spPr/>
        <p:txBody>
          <a:bodyPr/>
          <a:lstStyle>
            <a:lvl1pPr>
              <a:defRPr/>
            </a:lvl1pPr>
          </a:lstStyle>
          <a:p>
            <a:pPr>
              <a:defRPr/>
            </a:pPr>
            <a:fld id="{67711D31-B9ED-4269-B82D-2A89728DB5FC}" type="slidenum">
              <a:rPr lang="en-US" altLang="en-US"/>
              <a:pPr>
                <a:defRPr/>
              </a:pPr>
              <a:t>‹#›</a:t>
            </a:fld>
            <a:endParaRPr lang="en-US" altLang="en-US"/>
          </a:p>
        </p:txBody>
      </p:sp>
    </p:spTree>
    <p:extLst>
      <p:ext uri="{BB962C8B-B14F-4D97-AF65-F5344CB8AC3E}">
        <p14:creationId xmlns:p14="http://schemas.microsoft.com/office/powerpoint/2010/main" val="2556180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AF1D266-E4F6-4605-806E-161B3032D0C0}"/>
              </a:ext>
            </a:extLst>
          </p:cNvPr>
          <p:cNvSpPr>
            <a:spLocks noGrp="1"/>
          </p:cNvSpPr>
          <p:nvPr>
            <p:ph type="dt" sz="half" idx="10"/>
          </p:nvPr>
        </p:nvSpPr>
        <p:spPr/>
        <p:txBody>
          <a:bodyPr/>
          <a:lstStyle>
            <a:lvl1pPr>
              <a:defRPr/>
            </a:lvl1pPr>
          </a:lstStyle>
          <a:p>
            <a:pPr>
              <a:defRPr/>
            </a:pPr>
            <a:fld id="{5339D2AF-DAB0-44AF-8799-4A4ED3F16BDF}" type="datetimeFigureOut">
              <a:rPr lang="en-US"/>
              <a:pPr>
                <a:defRPr/>
              </a:pPr>
              <a:t>10/26/2023</a:t>
            </a:fld>
            <a:endParaRPr lang="en-US"/>
          </a:p>
        </p:txBody>
      </p:sp>
      <p:sp>
        <p:nvSpPr>
          <p:cNvPr id="6" name="Footer Placeholder 4">
            <a:extLst>
              <a:ext uri="{FF2B5EF4-FFF2-40B4-BE49-F238E27FC236}">
                <a16:creationId xmlns:a16="http://schemas.microsoft.com/office/drawing/2014/main" id="{762F3038-72E7-4D09-9011-E52B580B8E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D8253E-F30C-4B53-A038-F8E396E8E2AE}"/>
              </a:ext>
            </a:extLst>
          </p:cNvPr>
          <p:cNvSpPr>
            <a:spLocks noGrp="1"/>
          </p:cNvSpPr>
          <p:nvPr>
            <p:ph type="sldNum" sz="quarter" idx="12"/>
          </p:nvPr>
        </p:nvSpPr>
        <p:spPr/>
        <p:txBody>
          <a:bodyPr/>
          <a:lstStyle>
            <a:lvl1pPr>
              <a:defRPr/>
            </a:lvl1pPr>
          </a:lstStyle>
          <a:p>
            <a:pPr>
              <a:defRPr/>
            </a:pPr>
            <a:fld id="{CD40D964-4AE1-4044-9751-BCD422AA332A}" type="slidenum">
              <a:rPr lang="en-US" altLang="en-US"/>
              <a:pPr>
                <a:defRPr/>
              </a:pPr>
              <a:t>‹#›</a:t>
            </a:fld>
            <a:endParaRPr lang="en-US" altLang="en-US"/>
          </a:p>
        </p:txBody>
      </p:sp>
    </p:spTree>
    <p:extLst>
      <p:ext uri="{BB962C8B-B14F-4D97-AF65-F5344CB8AC3E}">
        <p14:creationId xmlns:p14="http://schemas.microsoft.com/office/powerpoint/2010/main" val="529192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2303F9A-967D-4897-88CB-41B144AC9A27}"/>
              </a:ext>
            </a:extLst>
          </p:cNvPr>
          <p:cNvSpPr>
            <a:spLocks noGrp="1"/>
          </p:cNvSpPr>
          <p:nvPr>
            <p:ph type="dt" sz="half" idx="10"/>
          </p:nvPr>
        </p:nvSpPr>
        <p:spPr/>
        <p:txBody>
          <a:bodyPr/>
          <a:lstStyle>
            <a:lvl1pPr>
              <a:defRPr/>
            </a:lvl1pPr>
          </a:lstStyle>
          <a:p>
            <a:pPr>
              <a:defRPr/>
            </a:pPr>
            <a:fld id="{D090FCED-DF00-4F12-B0A4-FA5E89650DA9}" type="datetimeFigureOut">
              <a:rPr lang="en-US"/>
              <a:pPr>
                <a:defRPr/>
              </a:pPr>
              <a:t>10/26/2023</a:t>
            </a:fld>
            <a:endParaRPr lang="en-US"/>
          </a:p>
        </p:txBody>
      </p:sp>
      <p:sp>
        <p:nvSpPr>
          <p:cNvPr id="6" name="Footer Placeholder 4">
            <a:extLst>
              <a:ext uri="{FF2B5EF4-FFF2-40B4-BE49-F238E27FC236}">
                <a16:creationId xmlns:a16="http://schemas.microsoft.com/office/drawing/2014/main" id="{2E00830D-6791-43E8-8052-F6C8771792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7AF29C-6983-46EE-B6F8-A7F32A7495EA}"/>
              </a:ext>
            </a:extLst>
          </p:cNvPr>
          <p:cNvSpPr>
            <a:spLocks noGrp="1"/>
          </p:cNvSpPr>
          <p:nvPr>
            <p:ph type="sldNum" sz="quarter" idx="12"/>
          </p:nvPr>
        </p:nvSpPr>
        <p:spPr/>
        <p:txBody>
          <a:bodyPr/>
          <a:lstStyle>
            <a:lvl1pPr>
              <a:defRPr/>
            </a:lvl1pPr>
          </a:lstStyle>
          <a:p>
            <a:pPr>
              <a:defRPr/>
            </a:pPr>
            <a:fld id="{DAC458C8-2C33-44E7-84AF-B9545FD99053}" type="slidenum">
              <a:rPr lang="en-US" altLang="en-US"/>
              <a:pPr>
                <a:defRPr/>
              </a:pPr>
              <a:t>‹#›</a:t>
            </a:fld>
            <a:endParaRPr lang="en-US" altLang="en-US"/>
          </a:p>
        </p:txBody>
      </p:sp>
    </p:spTree>
    <p:extLst>
      <p:ext uri="{BB962C8B-B14F-4D97-AF65-F5344CB8AC3E}">
        <p14:creationId xmlns:p14="http://schemas.microsoft.com/office/powerpoint/2010/main" val="1637738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A0CCCD-B013-4CE8-BA03-A87A11F6FBC5}"/>
              </a:ext>
            </a:extLst>
          </p:cNvPr>
          <p:cNvSpPr>
            <a:spLocks noGrp="1"/>
          </p:cNvSpPr>
          <p:nvPr>
            <p:ph type="dt" sz="half" idx="10"/>
          </p:nvPr>
        </p:nvSpPr>
        <p:spPr/>
        <p:txBody>
          <a:bodyPr/>
          <a:lstStyle>
            <a:lvl1pPr>
              <a:defRPr/>
            </a:lvl1pPr>
          </a:lstStyle>
          <a:p>
            <a:pPr>
              <a:defRPr/>
            </a:pPr>
            <a:fld id="{A2A951BC-366B-41A1-9EDA-80F54D25CB3F}" type="datetimeFigureOut">
              <a:rPr lang="en-US"/>
              <a:pPr>
                <a:defRPr/>
              </a:pPr>
              <a:t>10/26/2023</a:t>
            </a:fld>
            <a:endParaRPr lang="en-US"/>
          </a:p>
        </p:txBody>
      </p:sp>
      <p:sp>
        <p:nvSpPr>
          <p:cNvPr id="5" name="Footer Placeholder 4">
            <a:extLst>
              <a:ext uri="{FF2B5EF4-FFF2-40B4-BE49-F238E27FC236}">
                <a16:creationId xmlns:a16="http://schemas.microsoft.com/office/drawing/2014/main" id="{D36EF896-9590-488B-BECD-66811C5E5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D38407-AC1F-4C3B-9B3B-F0BC3ED277B7}"/>
              </a:ext>
            </a:extLst>
          </p:cNvPr>
          <p:cNvSpPr>
            <a:spLocks noGrp="1"/>
          </p:cNvSpPr>
          <p:nvPr>
            <p:ph type="sldNum" sz="quarter" idx="12"/>
          </p:nvPr>
        </p:nvSpPr>
        <p:spPr/>
        <p:txBody>
          <a:bodyPr/>
          <a:lstStyle>
            <a:lvl1pPr>
              <a:defRPr/>
            </a:lvl1pPr>
          </a:lstStyle>
          <a:p>
            <a:pPr>
              <a:defRPr/>
            </a:pPr>
            <a:fld id="{A49BD62D-7DF6-49AA-8E41-C1A9131FCA6A}" type="slidenum">
              <a:rPr lang="en-US" altLang="en-US"/>
              <a:pPr>
                <a:defRPr/>
              </a:pPr>
              <a:t>‹#›</a:t>
            </a:fld>
            <a:endParaRPr lang="en-US" altLang="en-US"/>
          </a:p>
        </p:txBody>
      </p:sp>
    </p:spTree>
    <p:extLst>
      <p:ext uri="{BB962C8B-B14F-4D97-AF65-F5344CB8AC3E}">
        <p14:creationId xmlns:p14="http://schemas.microsoft.com/office/powerpoint/2010/main" val="82858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C3998-D3DF-4015-9E3D-E2BA939856B5}"/>
              </a:ext>
            </a:extLst>
          </p:cNvPr>
          <p:cNvSpPr>
            <a:spLocks noGrp="1"/>
          </p:cNvSpPr>
          <p:nvPr>
            <p:ph type="dt" sz="half" idx="10"/>
          </p:nvPr>
        </p:nvSpPr>
        <p:spPr/>
        <p:txBody>
          <a:bodyPr/>
          <a:lstStyle>
            <a:lvl1pPr>
              <a:defRPr/>
            </a:lvl1pPr>
          </a:lstStyle>
          <a:p>
            <a:pPr>
              <a:defRPr/>
            </a:pPr>
            <a:fld id="{24C78DA1-D431-4F7B-B454-D02D8A0638B9}" type="datetimeFigureOut">
              <a:rPr lang="en-US"/>
              <a:pPr>
                <a:defRPr/>
              </a:pPr>
              <a:t>10/26/2023</a:t>
            </a:fld>
            <a:endParaRPr lang="en-US"/>
          </a:p>
        </p:txBody>
      </p:sp>
      <p:sp>
        <p:nvSpPr>
          <p:cNvPr id="5" name="Footer Placeholder 4">
            <a:extLst>
              <a:ext uri="{FF2B5EF4-FFF2-40B4-BE49-F238E27FC236}">
                <a16:creationId xmlns:a16="http://schemas.microsoft.com/office/drawing/2014/main" id="{2296B585-901B-459D-A587-452F65DD81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3B1BED-CBD7-43AF-A1BC-878E17BDF356}"/>
              </a:ext>
            </a:extLst>
          </p:cNvPr>
          <p:cNvSpPr>
            <a:spLocks noGrp="1"/>
          </p:cNvSpPr>
          <p:nvPr>
            <p:ph type="sldNum" sz="quarter" idx="12"/>
          </p:nvPr>
        </p:nvSpPr>
        <p:spPr/>
        <p:txBody>
          <a:bodyPr/>
          <a:lstStyle>
            <a:lvl1pPr>
              <a:defRPr/>
            </a:lvl1pPr>
          </a:lstStyle>
          <a:p>
            <a:pPr>
              <a:defRPr/>
            </a:pPr>
            <a:fld id="{02D6AB77-4037-46B6-82BD-4B03361BFB7D}" type="slidenum">
              <a:rPr lang="en-US" altLang="en-US"/>
              <a:pPr>
                <a:defRPr/>
              </a:pPr>
              <a:t>‹#›</a:t>
            </a:fld>
            <a:endParaRPr lang="en-US" altLang="en-US"/>
          </a:p>
        </p:txBody>
      </p:sp>
    </p:spTree>
    <p:extLst>
      <p:ext uri="{BB962C8B-B14F-4D97-AF65-F5344CB8AC3E}">
        <p14:creationId xmlns:p14="http://schemas.microsoft.com/office/powerpoint/2010/main" val="146423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0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819314-6E5F-C84B-9062-EE2F949EEECF}"/>
              </a:ext>
            </a:extLst>
          </p:cNvPr>
          <p:cNvSpPr>
            <a:spLocks noGrp="1"/>
          </p:cNvSpPr>
          <p:nvPr>
            <p:ph type="sldNum" sz="quarter" idx="19"/>
          </p:nvPr>
        </p:nvSpPr>
        <p:spPr/>
        <p:txBody>
          <a:bodyPr/>
          <a:lstStyle/>
          <a:p>
            <a:pPr>
              <a:defRPr/>
            </a:pPr>
            <a:fld id="{3F781150-1FB5-914F-8F90-3BA38EB3A9B3}" type="slidenum">
              <a:rPr lang="en-US" smtClean="0"/>
              <a:pPr>
                <a:defRPr/>
              </a:pPr>
              <a:t>‹#›</a:t>
            </a:fld>
            <a:endParaRPr lang="en-US"/>
          </a:p>
        </p:txBody>
      </p:sp>
      <p:sp>
        <p:nvSpPr>
          <p:cNvPr id="21" name="Chevron 17">
            <a:extLst>
              <a:ext uri="{FF2B5EF4-FFF2-40B4-BE49-F238E27FC236}">
                <a16:creationId xmlns:a16="http://schemas.microsoft.com/office/drawing/2014/main" id="{8F234122-C474-FD46-8B39-59043BF74E85}"/>
              </a:ext>
            </a:extLst>
          </p:cNvPr>
          <p:cNvSpPr/>
          <p:nvPr userDrawn="1"/>
        </p:nvSpPr>
        <p:spPr>
          <a:xfrm>
            <a:off x="-607982" y="448235"/>
            <a:ext cx="1000815" cy="1004858"/>
          </a:xfrm>
          <a:custGeom>
            <a:avLst/>
            <a:gdLst>
              <a:gd name="connsiteX0" fmla="*/ 0 w 3435927"/>
              <a:gd name="connsiteY0" fmla="*/ 0 h 6858000"/>
              <a:gd name="connsiteX1" fmla="*/ 1787232 w 3435927"/>
              <a:gd name="connsiteY1" fmla="*/ 0 h 6858000"/>
              <a:gd name="connsiteX2" fmla="*/ 3435927 w 3435927"/>
              <a:gd name="connsiteY2" fmla="*/ 3429000 h 6858000"/>
              <a:gd name="connsiteX3" fmla="*/ 1787232 w 3435927"/>
              <a:gd name="connsiteY3" fmla="*/ 6858000 h 6858000"/>
              <a:gd name="connsiteX4" fmla="*/ 0 w 3435927"/>
              <a:gd name="connsiteY4" fmla="*/ 6858000 h 6858000"/>
              <a:gd name="connsiteX5" fmla="*/ 1648695 w 3435927"/>
              <a:gd name="connsiteY5" fmla="*/ 3429000 h 6858000"/>
              <a:gd name="connsiteX6" fmla="*/ 0 w 3435927"/>
              <a:gd name="connsiteY6" fmla="*/ 0 h 6858000"/>
              <a:gd name="connsiteX0" fmla="*/ 0 w 4475018"/>
              <a:gd name="connsiteY0" fmla="*/ 13855 h 6858000"/>
              <a:gd name="connsiteX1" fmla="*/ 2826323 w 4475018"/>
              <a:gd name="connsiteY1" fmla="*/ 0 h 6858000"/>
              <a:gd name="connsiteX2" fmla="*/ 4475018 w 4475018"/>
              <a:gd name="connsiteY2" fmla="*/ 3429000 h 6858000"/>
              <a:gd name="connsiteX3" fmla="*/ 2826323 w 4475018"/>
              <a:gd name="connsiteY3" fmla="*/ 6858000 h 6858000"/>
              <a:gd name="connsiteX4" fmla="*/ 1039091 w 4475018"/>
              <a:gd name="connsiteY4" fmla="*/ 6858000 h 6858000"/>
              <a:gd name="connsiteX5" fmla="*/ 2687786 w 4475018"/>
              <a:gd name="connsiteY5" fmla="*/ 3429000 h 6858000"/>
              <a:gd name="connsiteX6" fmla="*/ 0 w 4475018"/>
              <a:gd name="connsiteY6" fmla="*/ 13855 h 6858000"/>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2770913 w 4558145"/>
              <a:gd name="connsiteY5" fmla="*/ 3429000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814950 w 4558145"/>
              <a:gd name="connsiteY5" fmla="*/ 3470563 h 6885709"/>
              <a:gd name="connsiteX6" fmla="*/ 83127 w 4558145"/>
              <a:gd name="connsiteY6" fmla="*/ 13855 h 6885709"/>
              <a:gd name="connsiteX0" fmla="*/ 83127 w 4558145"/>
              <a:gd name="connsiteY0" fmla="*/ 13855 h 6885709"/>
              <a:gd name="connsiteX1" fmla="*/ 2909450 w 4558145"/>
              <a:gd name="connsiteY1" fmla="*/ 0 h 6885709"/>
              <a:gd name="connsiteX2" fmla="*/ 4558145 w 4558145"/>
              <a:gd name="connsiteY2" fmla="*/ 3429000 h 6885709"/>
              <a:gd name="connsiteX3" fmla="*/ 2909450 w 4558145"/>
              <a:gd name="connsiteY3" fmla="*/ 6858000 h 6885709"/>
              <a:gd name="connsiteX4" fmla="*/ 0 w 4558145"/>
              <a:gd name="connsiteY4" fmla="*/ 6885709 h 6885709"/>
              <a:gd name="connsiteX5" fmla="*/ 1717968 w 4558145"/>
              <a:gd name="connsiteY5" fmla="*/ 3484417 h 6885709"/>
              <a:gd name="connsiteX6" fmla="*/ 83127 w 4558145"/>
              <a:gd name="connsiteY6" fmla="*/ 13855 h 6885709"/>
              <a:gd name="connsiteX0" fmla="*/ 101323 w 4576341"/>
              <a:gd name="connsiteY0" fmla="*/ 13855 h 6858000"/>
              <a:gd name="connsiteX1" fmla="*/ 2927646 w 4576341"/>
              <a:gd name="connsiteY1" fmla="*/ 0 h 6858000"/>
              <a:gd name="connsiteX2" fmla="*/ 4576341 w 4576341"/>
              <a:gd name="connsiteY2" fmla="*/ 3429000 h 6858000"/>
              <a:gd name="connsiteX3" fmla="*/ 2927646 w 4576341"/>
              <a:gd name="connsiteY3" fmla="*/ 6858000 h 6858000"/>
              <a:gd name="connsiteX4" fmla="*/ 0 w 4576341"/>
              <a:gd name="connsiteY4" fmla="*/ 6844145 h 6858000"/>
              <a:gd name="connsiteX5" fmla="*/ 1736164 w 4576341"/>
              <a:gd name="connsiteY5" fmla="*/ 3484417 h 6858000"/>
              <a:gd name="connsiteX6" fmla="*/ 101323 w 4576341"/>
              <a:gd name="connsiteY6" fmla="*/ 13855 h 6858000"/>
              <a:gd name="connsiteX0" fmla="*/ 28538 w 4503556"/>
              <a:gd name="connsiteY0" fmla="*/ 13855 h 6858000"/>
              <a:gd name="connsiteX1" fmla="*/ 2854861 w 4503556"/>
              <a:gd name="connsiteY1" fmla="*/ 0 h 6858000"/>
              <a:gd name="connsiteX2" fmla="*/ 4503556 w 4503556"/>
              <a:gd name="connsiteY2" fmla="*/ 3429000 h 6858000"/>
              <a:gd name="connsiteX3" fmla="*/ 2854861 w 4503556"/>
              <a:gd name="connsiteY3" fmla="*/ 6858000 h 6858000"/>
              <a:gd name="connsiteX4" fmla="*/ 0 w 4503556"/>
              <a:gd name="connsiteY4" fmla="*/ 6857944 h 6858000"/>
              <a:gd name="connsiteX5" fmla="*/ 1663379 w 4503556"/>
              <a:gd name="connsiteY5" fmla="*/ 3484417 h 6858000"/>
              <a:gd name="connsiteX6" fmla="*/ 28538 w 4503556"/>
              <a:gd name="connsiteY6" fmla="*/ 13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56" h="6858000">
                <a:moveTo>
                  <a:pt x="28538" y="13855"/>
                </a:moveTo>
                <a:lnTo>
                  <a:pt x="2854861" y="0"/>
                </a:lnTo>
                <a:lnTo>
                  <a:pt x="4503556" y="3429000"/>
                </a:lnTo>
                <a:lnTo>
                  <a:pt x="2854861" y="6858000"/>
                </a:lnTo>
                <a:lnTo>
                  <a:pt x="0" y="6857944"/>
                </a:lnTo>
                <a:lnTo>
                  <a:pt x="1663379" y="3484417"/>
                </a:lnTo>
                <a:lnTo>
                  <a:pt x="28538" y="13855"/>
                </a:lnTo>
                <a:close/>
              </a:path>
            </a:pathLst>
          </a:custGeom>
          <a:gradFill>
            <a:gsLst>
              <a:gs pos="0">
                <a:srgbClr val="83233E"/>
              </a:gs>
              <a:gs pos="100000">
                <a:srgbClr val="6C1D3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8E5DA6DE-11F4-2142-B29F-270B99B668E2}"/>
              </a:ext>
            </a:extLst>
          </p:cNvPr>
          <p:cNvSpPr>
            <a:spLocks noGrp="1"/>
          </p:cNvSpPr>
          <p:nvPr>
            <p:ph type="title"/>
          </p:nvPr>
        </p:nvSpPr>
        <p:spPr>
          <a:xfrm>
            <a:off x="497541" y="311336"/>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196677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05">
    <p:bg>
      <p:bgPr>
        <a:solidFill>
          <a:srgbClr val="6C1D35"/>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F9F1C63-8968-794D-8031-A948344E6C4D}"/>
              </a:ext>
            </a:extLst>
          </p:cNvPr>
          <p:cNvCxnSpPr/>
          <p:nvPr userDrawn="1"/>
        </p:nvCxnSpPr>
        <p:spPr>
          <a:xfrm>
            <a:off x="480645" y="1172309"/>
            <a:ext cx="1171135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64C8163-7E97-8C4A-B900-3EA46F238E2E}"/>
              </a:ext>
            </a:extLst>
          </p:cNvPr>
          <p:cNvSpPr/>
          <p:nvPr userDrawn="1"/>
        </p:nvSpPr>
        <p:spPr>
          <a:xfrm>
            <a:off x="0" y="1101927"/>
            <a:ext cx="2128058" cy="1662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a:extLst>
              <a:ext uri="{FF2B5EF4-FFF2-40B4-BE49-F238E27FC236}">
                <a16:creationId xmlns:a16="http://schemas.microsoft.com/office/drawing/2014/main" id="{4207F78E-9DFE-4E48-9A00-6EEB118DF8B4}"/>
              </a:ext>
            </a:extLst>
          </p:cNvPr>
          <p:cNvSpPr>
            <a:spLocks noGrp="1"/>
          </p:cNvSpPr>
          <p:nvPr>
            <p:ph type="body" sz="quarter" idx="14"/>
          </p:nvPr>
        </p:nvSpPr>
        <p:spPr>
          <a:xfrm>
            <a:off x="814385" y="1794336"/>
            <a:ext cx="3313921" cy="4387473"/>
          </a:xfrm>
        </p:spPr>
        <p:txBody>
          <a:bodyPr/>
          <a:lstStyle>
            <a:lvl1pPr marL="0" indent="0">
              <a:buNone/>
              <a:defRPr sz="1400">
                <a:solidFill>
                  <a:schemeClr val="bg1"/>
                </a:solidFill>
              </a:defRPr>
            </a:lvl1pPr>
          </a:lstStyle>
          <a:p>
            <a:pPr lvl="0"/>
            <a:endParaRPr lang="en-US" dirty="0"/>
          </a:p>
        </p:txBody>
      </p:sp>
      <p:sp>
        <p:nvSpPr>
          <p:cNvPr id="8" name="Title 7">
            <a:extLst>
              <a:ext uri="{FF2B5EF4-FFF2-40B4-BE49-F238E27FC236}">
                <a16:creationId xmlns:a16="http://schemas.microsoft.com/office/drawing/2014/main" id="{5960EF8B-AAEE-4F4A-B002-3E911C6DBE87}"/>
              </a:ext>
            </a:extLst>
          </p:cNvPr>
          <p:cNvSpPr>
            <a:spLocks noGrp="1"/>
          </p:cNvSpPr>
          <p:nvPr>
            <p:ph type="title"/>
          </p:nvPr>
        </p:nvSpPr>
        <p:spPr>
          <a:xfrm>
            <a:off x="2057393" y="188182"/>
            <a:ext cx="7883842" cy="903788"/>
          </a:xfrm>
        </p:spPr>
        <p:txBody>
          <a:bodyPr/>
          <a:lstStyle>
            <a:lvl1pPr algn="ctr">
              <a:defRPr>
                <a:solidFill>
                  <a:schemeClr val="bg1"/>
                </a:solidFill>
              </a:defRPr>
            </a:lvl1pPr>
          </a:lstStyle>
          <a:p>
            <a:r>
              <a:rPr lang="en-GB"/>
              <a:t>Click to edit Master title style</a:t>
            </a:r>
            <a:endParaRPr lang="en-US"/>
          </a:p>
        </p:txBody>
      </p:sp>
      <p:sp>
        <p:nvSpPr>
          <p:cNvPr id="10" name="Text Placeholder 10">
            <a:extLst>
              <a:ext uri="{FF2B5EF4-FFF2-40B4-BE49-F238E27FC236}">
                <a16:creationId xmlns:a16="http://schemas.microsoft.com/office/drawing/2014/main" id="{DE7A5B3C-13A6-CF41-9758-419617661413}"/>
              </a:ext>
            </a:extLst>
          </p:cNvPr>
          <p:cNvSpPr>
            <a:spLocks noGrp="1"/>
          </p:cNvSpPr>
          <p:nvPr>
            <p:ph type="body" sz="quarter" idx="15"/>
          </p:nvPr>
        </p:nvSpPr>
        <p:spPr>
          <a:xfrm>
            <a:off x="4386254" y="1794336"/>
            <a:ext cx="3313921" cy="4387473"/>
          </a:xfrm>
        </p:spPr>
        <p:txBody>
          <a:bodyPr/>
          <a:lstStyle>
            <a:lvl1pPr marL="0" indent="0">
              <a:buNone/>
              <a:defRPr sz="1400">
                <a:solidFill>
                  <a:schemeClr val="bg1"/>
                </a:solidFill>
              </a:defRPr>
            </a:lvl1pPr>
          </a:lstStyle>
          <a:p>
            <a:pPr lvl="0"/>
            <a:endParaRPr lang="en-US" dirty="0"/>
          </a:p>
        </p:txBody>
      </p:sp>
      <p:sp>
        <p:nvSpPr>
          <p:cNvPr id="11" name="Text Placeholder 10">
            <a:extLst>
              <a:ext uri="{FF2B5EF4-FFF2-40B4-BE49-F238E27FC236}">
                <a16:creationId xmlns:a16="http://schemas.microsoft.com/office/drawing/2014/main" id="{7B882F35-50E5-5B42-A0FD-B471756467AB}"/>
              </a:ext>
            </a:extLst>
          </p:cNvPr>
          <p:cNvSpPr>
            <a:spLocks noGrp="1"/>
          </p:cNvSpPr>
          <p:nvPr>
            <p:ph type="body" sz="quarter" idx="16"/>
          </p:nvPr>
        </p:nvSpPr>
        <p:spPr>
          <a:xfrm>
            <a:off x="7929556" y="1794336"/>
            <a:ext cx="3313921" cy="4387473"/>
          </a:xfrm>
        </p:spPr>
        <p:txBody>
          <a:bodyPr/>
          <a:lstStyle>
            <a:lvl1pPr marL="0" indent="0">
              <a:buNone/>
              <a:defRPr sz="1400">
                <a:solidFill>
                  <a:schemeClr val="bg1"/>
                </a:solidFill>
              </a:defRPr>
            </a:lvl1pPr>
          </a:lstStyle>
          <a:p>
            <a:pPr lvl="0"/>
            <a:endParaRPr lang="en-US" dirty="0"/>
          </a:p>
        </p:txBody>
      </p:sp>
      <p:sp>
        <p:nvSpPr>
          <p:cNvPr id="2" name="Slide Number Placeholder 1">
            <a:extLst>
              <a:ext uri="{FF2B5EF4-FFF2-40B4-BE49-F238E27FC236}">
                <a16:creationId xmlns:a16="http://schemas.microsoft.com/office/drawing/2014/main" id="{7F9CC5FD-30C4-A34F-894B-7882C6D04390}"/>
              </a:ext>
            </a:extLst>
          </p:cNvPr>
          <p:cNvSpPr>
            <a:spLocks noGrp="1"/>
          </p:cNvSpPr>
          <p:nvPr>
            <p:ph type="sldNum" sz="quarter" idx="17"/>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18503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06">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9CB7483-A67A-B842-A223-303571592338}"/>
              </a:ext>
            </a:extLst>
          </p:cNvPr>
          <p:cNvCxnSpPr/>
          <p:nvPr userDrawn="1"/>
        </p:nvCxnSpPr>
        <p:spPr>
          <a:xfrm>
            <a:off x="480645" y="1465384"/>
            <a:ext cx="1171135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2787" y="38556"/>
            <a:ext cx="10515600" cy="1325563"/>
          </a:xfrm>
        </p:spPr>
        <p:txBody>
          <a:bodyPr/>
          <a:lstStyle>
            <a:lvl1pPr algn="ctr">
              <a:defRPr b="1" i="0">
                <a:solidFill>
                  <a:schemeClr val="tx1">
                    <a:lumMod val="75000"/>
                    <a:lumOff val="25000"/>
                  </a:schemeClr>
                </a:solidFill>
                <a:latin typeface="Lato" panose="020F0502020204030203" pitchFamily="34" charset="0"/>
                <a:ea typeface="ROBOTO MEDIUM" panose="02000000000000000000" pitchFamily="2" charset="0"/>
                <a:cs typeface="Lato" panose="020F0502020204030203"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839788" y="1828799"/>
            <a:ext cx="10261599" cy="676275"/>
          </a:xfrm>
        </p:spPr>
        <p:txBody>
          <a:bodyPr anchor="ctr">
            <a:normAutofit/>
          </a:bodyPr>
          <a:lstStyle>
            <a:lvl1pPr marL="0" indent="0" algn="ctr">
              <a:buNone/>
              <a:defRPr sz="1600" b="0" i="0">
                <a:latin typeface="Lato" panose="020F0502020204030203" pitchFamily="34" charset="0"/>
                <a:ea typeface="Roboto Light" panose="02000000000000000000" pitchFamily="2"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Slide Number Placeholder 3">
            <a:extLst>
              <a:ext uri="{FF2B5EF4-FFF2-40B4-BE49-F238E27FC236}">
                <a16:creationId xmlns:a16="http://schemas.microsoft.com/office/drawing/2014/main" id="{8DB795E4-BC21-0346-AE21-A3F763EAF547}"/>
              </a:ext>
            </a:extLst>
          </p:cNvPr>
          <p:cNvSpPr>
            <a:spLocks noGrp="1"/>
          </p:cNvSpPr>
          <p:nvPr>
            <p:ph type="sldNum" sz="quarter" idx="10"/>
          </p:nvPr>
        </p:nvSpPr>
        <p:spPr/>
        <p:txBody>
          <a:bodyPr/>
          <a:lstStyle/>
          <a:p>
            <a:pPr>
              <a:defRPr/>
            </a:pPr>
            <a:fld id="{3F781150-1FB5-914F-8F90-3BA38EB3A9B3}" type="slidenum">
              <a:rPr lang="en-US" smtClean="0"/>
              <a:pPr>
                <a:defRPr/>
              </a:pPr>
              <a:t>‹#›</a:t>
            </a:fld>
            <a:endParaRPr lang="en-US"/>
          </a:p>
        </p:txBody>
      </p:sp>
      <p:sp>
        <p:nvSpPr>
          <p:cNvPr id="10" name="Rectangle 9">
            <a:extLst>
              <a:ext uri="{FF2B5EF4-FFF2-40B4-BE49-F238E27FC236}">
                <a16:creationId xmlns:a16="http://schemas.microsoft.com/office/drawing/2014/main" id="{FD16DF6B-0596-9B42-A49A-74BFD345ADA1}"/>
              </a:ext>
            </a:extLst>
          </p:cNvPr>
          <p:cNvSpPr/>
          <p:nvPr userDrawn="1"/>
        </p:nvSpPr>
        <p:spPr>
          <a:xfrm>
            <a:off x="0" y="1383280"/>
            <a:ext cx="2128058" cy="166255"/>
          </a:xfrm>
          <a:prstGeom prst="rect">
            <a:avLst/>
          </a:pr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72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0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0951B2-78B1-D54B-B2FC-FC4EEB294E15}"/>
              </a:ext>
            </a:extLst>
          </p:cNvPr>
          <p:cNvSpPr/>
          <p:nvPr userDrawn="1"/>
        </p:nvSpPr>
        <p:spPr>
          <a:xfrm>
            <a:off x="0" y="668539"/>
            <a:ext cx="574431" cy="593725"/>
          </a:xfrm>
          <a:prstGeom prst="rect">
            <a:avLst/>
          </a:pr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4">
            <a:extLst>
              <a:ext uri="{FF2B5EF4-FFF2-40B4-BE49-F238E27FC236}">
                <a16:creationId xmlns:a16="http://schemas.microsoft.com/office/drawing/2014/main" id="{0162A1C4-2568-C94C-BC55-CBE10D0E4532}"/>
              </a:ext>
            </a:extLst>
          </p:cNvPr>
          <p:cNvSpPr>
            <a:spLocks noGrp="1"/>
          </p:cNvSpPr>
          <p:nvPr>
            <p:ph type="sldNum" sz="quarter" idx="16"/>
          </p:nvPr>
        </p:nvSpPr>
        <p:spPr/>
        <p:txBody>
          <a:bodyPr/>
          <a:lstStyle/>
          <a:p>
            <a:pPr>
              <a:defRPr/>
            </a:pPr>
            <a:fld id="{3F781150-1FB5-914F-8F90-3BA38EB3A9B3}" type="slidenum">
              <a:rPr lang="en-US" smtClean="0"/>
              <a:pPr>
                <a:defRPr/>
              </a:pPr>
              <a:t>‹#›</a:t>
            </a:fld>
            <a:endParaRPr lang="en-US"/>
          </a:p>
        </p:txBody>
      </p:sp>
      <p:sp>
        <p:nvSpPr>
          <p:cNvPr id="7" name="Title 6">
            <a:extLst>
              <a:ext uri="{FF2B5EF4-FFF2-40B4-BE49-F238E27FC236}">
                <a16:creationId xmlns:a16="http://schemas.microsoft.com/office/drawing/2014/main" id="{5E031ACE-FCEE-3D44-B8B5-7BEDCA8B3FC3}"/>
              </a:ext>
            </a:extLst>
          </p:cNvPr>
          <p:cNvSpPr>
            <a:spLocks noGrp="1"/>
          </p:cNvSpPr>
          <p:nvPr>
            <p:ph type="title"/>
          </p:nvPr>
        </p:nvSpPr>
        <p:spPr/>
        <p:txBody>
          <a:bodyPr/>
          <a:lstStyle/>
          <a:p>
            <a:r>
              <a:rPr lang="en-GB"/>
              <a:t>Click to edit Master title style</a:t>
            </a:r>
            <a:endParaRPr lang="en-US"/>
          </a:p>
        </p:txBody>
      </p:sp>
      <p:sp>
        <p:nvSpPr>
          <p:cNvPr id="14" name="Picture Placeholder 3">
            <a:extLst>
              <a:ext uri="{FF2B5EF4-FFF2-40B4-BE49-F238E27FC236}">
                <a16:creationId xmlns:a16="http://schemas.microsoft.com/office/drawing/2014/main" id="{02B056B3-13A7-4F4B-A363-84A4F6046C9C}"/>
              </a:ext>
            </a:extLst>
          </p:cNvPr>
          <p:cNvSpPr>
            <a:spLocks noGrp="1"/>
          </p:cNvSpPr>
          <p:nvPr>
            <p:ph type="pic" sz="quarter" idx="17"/>
          </p:nvPr>
        </p:nvSpPr>
        <p:spPr>
          <a:xfrm>
            <a:off x="738551" y="2110157"/>
            <a:ext cx="3681046" cy="3910612"/>
          </a:xfrm>
          <a:prstGeom prst="flowChartInputOutput">
            <a:avLst/>
          </a:prstGeom>
        </p:spPr>
      </p:sp>
      <p:sp>
        <p:nvSpPr>
          <p:cNvPr id="16" name="Picture Placeholder 3">
            <a:extLst>
              <a:ext uri="{FF2B5EF4-FFF2-40B4-BE49-F238E27FC236}">
                <a16:creationId xmlns:a16="http://schemas.microsoft.com/office/drawing/2014/main" id="{A99A3FF6-F910-9B41-A195-BDC410CED155}"/>
              </a:ext>
            </a:extLst>
          </p:cNvPr>
          <p:cNvSpPr>
            <a:spLocks noGrp="1"/>
          </p:cNvSpPr>
          <p:nvPr>
            <p:ph type="pic" sz="quarter" idx="18"/>
          </p:nvPr>
        </p:nvSpPr>
        <p:spPr>
          <a:xfrm>
            <a:off x="4112204" y="2110157"/>
            <a:ext cx="3681046" cy="3910612"/>
          </a:xfrm>
          <a:prstGeom prst="flowChartInputOutput">
            <a:avLst/>
          </a:prstGeom>
        </p:spPr>
      </p:sp>
      <p:sp>
        <p:nvSpPr>
          <p:cNvPr id="17" name="Picture Placeholder 3">
            <a:extLst>
              <a:ext uri="{FF2B5EF4-FFF2-40B4-BE49-F238E27FC236}">
                <a16:creationId xmlns:a16="http://schemas.microsoft.com/office/drawing/2014/main" id="{990520AB-088E-9643-9681-7709C2254E86}"/>
              </a:ext>
            </a:extLst>
          </p:cNvPr>
          <p:cNvSpPr>
            <a:spLocks noGrp="1"/>
          </p:cNvSpPr>
          <p:nvPr>
            <p:ph type="pic" sz="quarter" idx="19"/>
          </p:nvPr>
        </p:nvSpPr>
        <p:spPr>
          <a:xfrm>
            <a:off x="7504930" y="2110157"/>
            <a:ext cx="3681046" cy="3910612"/>
          </a:xfrm>
          <a:prstGeom prst="flowChartInputOutput">
            <a:avLst/>
          </a:prstGeom>
        </p:spPr>
      </p:sp>
    </p:spTree>
    <p:extLst>
      <p:ext uri="{BB962C8B-B14F-4D97-AF65-F5344CB8AC3E}">
        <p14:creationId xmlns:p14="http://schemas.microsoft.com/office/powerpoint/2010/main" val="46426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08">
    <p:spTree>
      <p:nvGrpSpPr>
        <p:cNvPr id="1" name=""/>
        <p:cNvGrpSpPr/>
        <p:nvPr/>
      </p:nvGrpSpPr>
      <p:grpSpPr>
        <a:xfrm>
          <a:off x="0" y="0"/>
          <a:ext cx="0" cy="0"/>
          <a:chOff x="0" y="0"/>
          <a:chExt cx="0" cy="0"/>
        </a:xfrm>
      </p:grpSpPr>
      <p:sp>
        <p:nvSpPr>
          <p:cNvPr id="17" name="Parallelogram 12">
            <a:extLst>
              <a:ext uri="{FF2B5EF4-FFF2-40B4-BE49-F238E27FC236}">
                <a16:creationId xmlns:a16="http://schemas.microsoft.com/office/drawing/2014/main" id="{3333A841-11CB-464F-A9DD-9A6A135FBCB9}"/>
              </a:ext>
            </a:extLst>
          </p:cNvPr>
          <p:cNvSpPr/>
          <p:nvPr userDrawn="1"/>
        </p:nvSpPr>
        <p:spPr>
          <a:xfrm>
            <a:off x="3708" y="-6351"/>
            <a:ext cx="1229395" cy="6458089"/>
          </a:xfrm>
          <a:custGeom>
            <a:avLst/>
            <a:gdLst>
              <a:gd name="connsiteX0" fmla="*/ 0 w 821635"/>
              <a:gd name="connsiteY0" fmla="*/ 6453809 h 6453809"/>
              <a:gd name="connsiteX1" fmla="*/ 205409 w 821635"/>
              <a:gd name="connsiteY1" fmla="*/ 0 h 6453809"/>
              <a:gd name="connsiteX2" fmla="*/ 821635 w 821635"/>
              <a:gd name="connsiteY2" fmla="*/ 0 h 6453809"/>
              <a:gd name="connsiteX3" fmla="*/ 616226 w 821635"/>
              <a:gd name="connsiteY3" fmla="*/ 6453809 h 6453809"/>
              <a:gd name="connsiteX4" fmla="*/ 0 w 821635"/>
              <a:gd name="connsiteY4" fmla="*/ 6453809 h 6453809"/>
              <a:gd name="connsiteX0" fmla="*/ 6625 w 828260"/>
              <a:gd name="connsiteY0" fmla="*/ 6480314 h 6480314"/>
              <a:gd name="connsiteX1" fmla="*/ 0 w 828260"/>
              <a:gd name="connsiteY1" fmla="*/ 0 h 6480314"/>
              <a:gd name="connsiteX2" fmla="*/ 828260 w 828260"/>
              <a:gd name="connsiteY2" fmla="*/ 26505 h 6480314"/>
              <a:gd name="connsiteX3" fmla="*/ 622851 w 828260"/>
              <a:gd name="connsiteY3" fmla="*/ 6480314 h 6480314"/>
              <a:gd name="connsiteX4" fmla="*/ 6625 w 828260"/>
              <a:gd name="connsiteY4" fmla="*/ 6480314 h 6480314"/>
              <a:gd name="connsiteX0" fmla="*/ 6625 w 1225825"/>
              <a:gd name="connsiteY0" fmla="*/ 6480314 h 6480314"/>
              <a:gd name="connsiteX1" fmla="*/ 0 w 1225825"/>
              <a:gd name="connsiteY1" fmla="*/ 0 h 6480314"/>
              <a:gd name="connsiteX2" fmla="*/ 1225825 w 1225825"/>
              <a:gd name="connsiteY2" fmla="*/ 26505 h 6480314"/>
              <a:gd name="connsiteX3" fmla="*/ 622851 w 1225825"/>
              <a:gd name="connsiteY3" fmla="*/ 6480314 h 6480314"/>
              <a:gd name="connsiteX4" fmla="*/ 6625 w 1225825"/>
              <a:gd name="connsiteY4" fmla="*/ 6480314 h 6480314"/>
              <a:gd name="connsiteX0" fmla="*/ 6625 w 1222650"/>
              <a:gd name="connsiteY0" fmla="*/ 6480314 h 6480314"/>
              <a:gd name="connsiteX1" fmla="*/ 0 w 1222650"/>
              <a:gd name="connsiteY1" fmla="*/ 0 h 6480314"/>
              <a:gd name="connsiteX2" fmla="*/ 1222650 w 1222650"/>
              <a:gd name="connsiteY2" fmla="*/ 1105 h 6480314"/>
              <a:gd name="connsiteX3" fmla="*/ 622851 w 1222650"/>
              <a:gd name="connsiteY3" fmla="*/ 6480314 h 6480314"/>
              <a:gd name="connsiteX4" fmla="*/ 6625 w 1222650"/>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622851 w 1225825"/>
              <a:gd name="connsiteY3" fmla="*/ 6480314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429176 w 1225825"/>
              <a:gd name="connsiteY3" fmla="*/ 6410464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213276 w 1225825"/>
              <a:gd name="connsiteY3" fmla="*/ 6426339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127551 w 1225825"/>
              <a:gd name="connsiteY3" fmla="*/ 6280289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102151 w 1225825"/>
              <a:gd name="connsiteY3" fmla="*/ 6451739 h 6480314"/>
              <a:gd name="connsiteX4" fmla="*/ 6625 w 1225825"/>
              <a:gd name="connsiteY4" fmla="*/ 6480314 h 6480314"/>
              <a:gd name="connsiteX0" fmla="*/ 3450 w 1225825"/>
              <a:gd name="connsiteY0" fmla="*/ 6448564 h 6451739"/>
              <a:gd name="connsiteX1" fmla="*/ 0 w 1225825"/>
              <a:gd name="connsiteY1" fmla="*/ 0 h 6451739"/>
              <a:gd name="connsiteX2" fmla="*/ 1225825 w 1225825"/>
              <a:gd name="connsiteY2" fmla="*/ 4280 h 6451739"/>
              <a:gd name="connsiteX3" fmla="*/ 102151 w 1225825"/>
              <a:gd name="connsiteY3" fmla="*/ 6451739 h 6451739"/>
              <a:gd name="connsiteX4" fmla="*/ 3450 w 1225825"/>
              <a:gd name="connsiteY4" fmla="*/ 6448564 h 6451739"/>
              <a:gd name="connsiteX0" fmla="*/ 670 w 1226220"/>
              <a:gd name="connsiteY0" fmla="*/ 6486664 h 6486664"/>
              <a:gd name="connsiteX1" fmla="*/ 395 w 1226220"/>
              <a:gd name="connsiteY1" fmla="*/ 0 h 6486664"/>
              <a:gd name="connsiteX2" fmla="*/ 1226220 w 1226220"/>
              <a:gd name="connsiteY2" fmla="*/ 4280 h 6486664"/>
              <a:gd name="connsiteX3" fmla="*/ 102546 w 1226220"/>
              <a:gd name="connsiteY3" fmla="*/ 6451739 h 6486664"/>
              <a:gd name="connsiteX4" fmla="*/ 670 w 1226220"/>
              <a:gd name="connsiteY4" fmla="*/ 6486664 h 6486664"/>
              <a:gd name="connsiteX0" fmla="*/ 670 w 1226220"/>
              <a:gd name="connsiteY0" fmla="*/ 6448564 h 6451739"/>
              <a:gd name="connsiteX1" fmla="*/ 395 w 1226220"/>
              <a:gd name="connsiteY1" fmla="*/ 0 h 6451739"/>
              <a:gd name="connsiteX2" fmla="*/ 1226220 w 1226220"/>
              <a:gd name="connsiteY2" fmla="*/ 4280 h 6451739"/>
              <a:gd name="connsiteX3" fmla="*/ 102546 w 1226220"/>
              <a:gd name="connsiteY3" fmla="*/ 6451739 h 6451739"/>
              <a:gd name="connsiteX4" fmla="*/ 670 w 1226220"/>
              <a:gd name="connsiteY4" fmla="*/ 6448564 h 6451739"/>
              <a:gd name="connsiteX0" fmla="*/ 670 w 1226220"/>
              <a:gd name="connsiteY0" fmla="*/ 6458089 h 6458089"/>
              <a:gd name="connsiteX1" fmla="*/ 395 w 1226220"/>
              <a:gd name="connsiteY1" fmla="*/ 0 h 6458089"/>
              <a:gd name="connsiteX2" fmla="*/ 1226220 w 1226220"/>
              <a:gd name="connsiteY2" fmla="*/ 4280 h 6458089"/>
              <a:gd name="connsiteX3" fmla="*/ 102546 w 1226220"/>
              <a:gd name="connsiteY3" fmla="*/ 6451739 h 6458089"/>
              <a:gd name="connsiteX4" fmla="*/ 670 w 1226220"/>
              <a:gd name="connsiteY4" fmla="*/ 6458089 h 6458089"/>
              <a:gd name="connsiteX0" fmla="*/ 670 w 1229395"/>
              <a:gd name="connsiteY0" fmla="*/ 6458089 h 6458089"/>
              <a:gd name="connsiteX1" fmla="*/ 395 w 1229395"/>
              <a:gd name="connsiteY1" fmla="*/ 0 h 6458089"/>
              <a:gd name="connsiteX2" fmla="*/ 1229395 w 1229395"/>
              <a:gd name="connsiteY2" fmla="*/ 1105 h 6458089"/>
              <a:gd name="connsiteX3" fmla="*/ 102546 w 1229395"/>
              <a:gd name="connsiteY3" fmla="*/ 6451739 h 6458089"/>
              <a:gd name="connsiteX4" fmla="*/ 670 w 1229395"/>
              <a:gd name="connsiteY4" fmla="*/ 6458089 h 6458089"/>
              <a:gd name="connsiteX0" fmla="*/ 670 w 1229395"/>
              <a:gd name="connsiteY0" fmla="*/ 6458089 h 6458089"/>
              <a:gd name="connsiteX1" fmla="*/ 395 w 1229395"/>
              <a:gd name="connsiteY1" fmla="*/ 0 h 6458089"/>
              <a:gd name="connsiteX2" fmla="*/ 1229395 w 1229395"/>
              <a:gd name="connsiteY2" fmla="*/ 1105 h 6458089"/>
              <a:gd name="connsiteX3" fmla="*/ 102546 w 1229395"/>
              <a:gd name="connsiteY3" fmla="*/ 6458089 h 6458089"/>
              <a:gd name="connsiteX4" fmla="*/ 670 w 1229395"/>
              <a:gd name="connsiteY4" fmla="*/ 6458089 h 645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395" h="6458089">
                <a:moveTo>
                  <a:pt x="670" y="6458089"/>
                </a:moveTo>
                <a:cubicBezTo>
                  <a:pt x="-1538" y="4297984"/>
                  <a:pt x="2603" y="2160105"/>
                  <a:pt x="395" y="0"/>
                </a:cubicBezTo>
                <a:lnTo>
                  <a:pt x="1229395" y="1105"/>
                </a:lnTo>
                <a:lnTo>
                  <a:pt x="102546" y="6458089"/>
                </a:lnTo>
                <a:lnTo>
                  <a:pt x="670" y="6458089"/>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2">
            <a:extLst>
              <a:ext uri="{FF2B5EF4-FFF2-40B4-BE49-F238E27FC236}">
                <a16:creationId xmlns:a16="http://schemas.microsoft.com/office/drawing/2014/main" id="{313A0C06-1ED3-4547-A592-09F4E8556DF1}"/>
              </a:ext>
            </a:extLst>
          </p:cNvPr>
          <p:cNvSpPr/>
          <p:nvPr userDrawn="1"/>
        </p:nvSpPr>
        <p:spPr>
          <a:xfrm rot="10800000">
            <a:off x="4596135" y="-6351"/>
            <a:ext cx="1229395" cy="6458089"/>
          </a:xfrm>
          <a:custGeom>
            <a:avLst/>
            <a:gdLst>
              <a:gd name="connsiteX0" fmla="*/ 0 w 821635"/>
              <a:gd name="connsiteY0" fmla="*/ 6453809 h 6453809"/>
              <a:gd name="connsiteX1" fmla="*/ 205409 w 821635"/>
              <a:gd name="connsiteY1" fmla="*/ 0 h 6453809"/>
              <a:gd name="connsiteX2" fmla="*/ 821635 w 821635"/>
              <a:gd name="connsiteY2" fmla="*/ 0 h 6453809"/>
              <a:gd name="connsiteX3" fmla="*/ 616226 w 821635"/>
              <a:gd name="connsiteY3" fmla="*/ 6453809 h 6453809"/>
              <a:gd name="connsiteX4" fmla="*/ 0 w 821635"/>
              <a:gd name="connsiteY4" fmla="*/ 6453809 h 6453809"/>
              <a:gd name="connsiteX0" fmla="*/ 6625 w 828260"/>
              <a:gd name="connsiteY0" fmla="*/ 6480314 h 6480314"/>
              <a:gd name="connsiteX1" fmla="*/ 0 w 828260"/>
              <a:gd name="connsiteY1" fmla="*/ 0 h 6480314"/>
              <a:gd name="connsiteX2" fmla="*/ 828260 w 828260"/>
              <a:gd name="connsiteY2" fmla="*/ 26505 h 6480314"/>
              <a:gd name="connsiteX3" fmla="*/ 622851 w 828260"/>
              <a:gd name="connsiteY3" fmla="*/ 6480314 h 6480314"/>
              <a:gd name="connsiteX4" fmla="*/ 6625 w 828260"/>
              <a:gd name="connsiteY4" fmla="*/ 6480314 h 6480314"/>
              <a:gd name="connsiteX0" fmla="*/ 6625 w 1225825"/>
              <a:gd name="connsiteY0" fmla="*/ 6480314 h 6480314"/>
              <a:gd name="connsiteX1" fmla="*/ 0 w 1225825"/>
              <a:gd name="connsiteY1" fmla="*/ 0 h 6480314"/>
              <a:gd name="connsiteX2" fmla="*/ 1225825 w 1225825"/>
              <a:gd name="connsiteY2" fmla="*/ 26505 h 6480314"/>
              <a:gd name="connsiteX3" fmla="*/ 622851 w 1225825"/>
              <a:gd name="connsiteY3" fmla="*/ 6480314 h 6480314"/>
              <a:gd name="connsiteX4" fmla="*/ 6625 w 1225825"/>
              <a:gd name="connsiteY4" fmla="*/ 6480314 h 6480314"/>
              <a:gd name="connsiteX0" fmla="*/ 6625 w 1222650"/>
              <a:gd name="connsiteY0" fmla="*/ 6480314 h 6480314"/>
              <a:gd name="connsiteX1" fmla="*/ 0 w 1222650"/>
              <a:gd name="connsiteY1" fmla="*/ 0 h 6480314"/>
              <a:gd name="connsiteX2" fmla="*/ 1222650 w 1222650"/>
              <a:gd name="connsiteY2" fmla="*/ 1105 h 6480314"/>
              <a:gd name="connsiteX3" fmla="*/ 622851 w 1222650"/>
              <a:gd name="connsiteY3" fmla="*/ 6480314 h 6480314"/>
              <a:gd name="connsiteX4" fmla="*/ 6625 w 1222650"/>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622851 w 1225825"/>
              <a:gd name="connsiteY3" fmla="*/ 6480314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429176 w 1225825"/>
              <a:gd name="connsiteY3" fmla="*/ 6410464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213276 w 1225825"/>
              <a:gd name="connsiteY3" fmla="*/ 6426339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127551 w 1225825"/>
              <a:gd name="connsiteY3" fmla="*/ 6280289 h 6480314"/>
              <a:gd name="connsiteX4" fmla="*/ 6625 w 1225825"/>
              <a:gd name="connsiteY4" fmla="*/ 6480314 h 6480314"/>
              <a:gd name="connsiteX0" fmla="*/ 6625 w 1225825"/>
              <a:gd name="connsiteY0" fmla="*/ 6480314 h 6480314"/>
              <a:gd name="connsiteX1" fmla="*/ 0 w 1225825"/>
              <a:gd name="connsiteY1" fmla="*/ 0 h 6480314"/>
              <a:gd name="connsiteX2" fmla="*/ 1225825 w 1225825"/>
              <a:gd name="connsiteY2" fmla="*/ 4280 h 6480314"/>
              <a:gd name="connsiteX3" fmla="*/ 102151 w 1225825"/>
              <a:gd name="connsiteY3" fmla="*/ 6451739 h 6480314"/>
              <a:gd name="connsiteX4" fmla="*/ 6625 w 1225825"/>
              <a:gd name="connsiteY4" fmla="*/ 6480314 h 6480314"/>
              <a:gd name="connsiteX0" fmla="*/ 3450 w 1225825"/>
              <a:gd name="connsiteY0" fmla="*/ 6448564 h 6451739"/>
              <a:gd name="connsiteX1" fmla="*/ 0 w 1225825"/>
              <a:gd name="connsiteY1" fmla="*/ 0 h 6451739"/>
              <a:gd name="connsiteX2" fmla="*/ 1225825 w 1225825"/>
              <a:gd name="connsiteY2" fmla="*/ 4280 h 6451739"/>
              <a:gd name="connsiteX3" fmla="*/ 102151 w 1225825"/>
              <a:gd name="connsiteY3" fmla="*/ 6451739 h 6451739"/>
              <a:gd name="connsiteX4" fmla="*/ 3450 w 1225825"/>
              <a:gd name="connsiteY4" fmla="*/ 6448564 h 6451739"/>
              <a:gd name="connsiteX0" fmla="*/ 670 w 1226220"/>
              <a:gd name="connsiteY0" fmla="*/ 6486664 h 6486664"/>
              <a:gd name="connsiteX1" fmla="*/ 395 w 1226220"/>
              <a:gd name="connsiteY1" fmla="*/ 0 h 6486664"/>
              <a:gd name="connsiteX2" fmla="*/ 1226220 w 1226220"/>
              <a:gd name="connsiteY2" fmla="*/ 4280 h 6486664"/>
              <a:gd name="connsiteX3" fmla="*/ 102546 w 1226220"/>
              <a:gd name="connsiteY3" fmla="*/ 6451739 h 6486664"/>
              <a:gd name="connsiteX4" fmla="*/ 670 w 1226220"/>
              <a:gd name="connsiteY4" fmla="*/ 6486664 h 6486664"/>
              <a:gd name="connsiteX0" fmla="*/ 670 w 1226220"/>
              <a:gd name="connsiteY0" fmla="*/ 6448564 h 6451739"/>
              <a:gd name="connsiteX1" fmla="*/ 395 w 1226220"/>
              <a:gd name="connsiteY1" fmla="*/ 0 h 6451739"/>
              <a:gd name="connsiteX2" fmla="*/ 1226220 w 1226220"/>
              <a:gd name="connsiteY2" fmla="*/ 4280 h 6451739"/>
              <a:gd name="connsiteX3" fmla="*/ 102546 w 1226220"/>
              <a:gd name="connsiteY3" fmla="*/ 6451739 h 6451739"/>
              <a:gd name="connsiteX4" fmla="*/ 670 w 1226220"/>
              <a:gd name="connsiteY4" fmla="*/ 6448564 h 6451739"/>
              <a:gd name="connsiteX0" fmla="*/ 670 w 1226220"/>
              <a:gd name="connsiteY0" fmla="*/ 6458089 h 6458089"/>
              <a:gd name="connsiteX1" fmla="*/ 395 w 1226220"/>
              <a:gd name="connsiteY1" fmla="*/ 0 h 6458089"/>
              <a:gd name="connsiteX2" fmla="*/ 1226220 w 1226220"/>
              <a:gd name="connsiteY2" fmla="*/ 4280 h 6458089"/>
              <a:gd name="connsiteX3" fmla="*/ 102546 w 1226220"/>
              <a:gd name="connsiteY3" fmla="*/ 6451739 h 6458089"/>
              <a:gd name="connsiteX4" fmla="*/ 670 w 1226220"/>
              <a:gd name="connsiteY4" fmla="*/ 6458089 h 6458089"/>
              <a:gd name="connsiteX0" fmla="*/ 670 w 1229395"/>
              <a:gd name="connsiteY0" fmla="*/ 6458089 h 6458089"/>
              <a:gd name="connsiteX1" fmla="*/ 395 w 1229395"/>
              <a:gd name="connsiteY1" fmla="*/ 0 h 6458089"/>
              <a:gd name="connsiteX2" fmla="*/ 1229395 w 1229395"/>
              <a:gd name="connsiteY2" fmla="*/ 1105 h 6458089"/>
              <a:gd name="connsiteX3" fmla="*/ 102546 w 1229395"/>
              <a:gd name="connsiteY3" fmla="*/ 6451739 h 6458089"/>
              <a:gd name="connsiteX4" fmla="*/ 670 w 1229395"/>
              <a:gd name="connsiteY4" fmla="*/ 6458089 h 6458089"/>
              <a:gd name="connsiteX0" fmla="*/ 670 w 1229395"/>
              <a:gd name="connsiteY0" fmla="*/ 6458089 h 6458089"/>
              <a:gd name="connsiteX1" fmla="*/ 395 w 1229395"/>
              <a:gd name="connsiteY1" fmla="*/ 0 h 6458089"/>
              <a:gd name="connsiteX2" fmla="*/ 1229395 w 1229395"/>
              <a:gd name="connsiteY2" fmla="*/ 1105 h 6458089"/>
              <a:gd name="connsiteX3" fmla="*/ 102546 w 1229395"/>
              <a:gd name="connsiteY3" fmla="*/ 6458089 h 6458089"/>
              <a:gd name="connsiteX4" fmla="*/ 670 w 1229395"/>
              <a:gd name="connsiteY4" fmla="*/ 6458089 h 645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395" h="6458089">
                <a:moveTo>
                  <a:pt x="670" y="6458089"/>
                </a:moveTo>
                <a:cubicBezTo>
                  <a:pt x="-1538" y="4297984"/>
                  <a:pt x="2603" y="2160105"/>
                  <a:pt x="395" y="0"/>
                </a:cubicBezTo>
                <a:lnTo>
                  <a:pt x="1229395" y="1105"/>
                </a:lnTo>
                <a:lnTo>
                  <a:pt x="102546" y="6458089"/>
                </a:lnTo>
                <a:lnTo>
                  <a:pt x="670" y="6458089"/>
                </a:lnTo>
                <a:close/>
              </a:path>
            </a:pathLst>
          </a:custGeom>
          <a:solidFill>
            <a:srgbClr val="6C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Прямая соединительная линия 11">
            <a:extLst>
              <a:ext uri="{FF2B5EF4-FFF2-40B4-BE49-F238E27FC236}">
                <a16:creationId xmlns:a16="http://schemas.microsoft.com/office/drawing/2014/main" id="{5FE93527-6215-1D41-9C49-062D9E44557E}"/>
              </a:ext>
            </a:extLst>
          </p:cNvPr>
          <p:cNvCxnSpPr>
            <a:cxnSpLocks/>
          </p:cNvCxnSpPr>
          <p:nvPr userDrawn="1"/>
        </p:nvCxnSpPr>
        <p:spPr>
          <a:xfrm>
            <a:off x="0" y="6534150"/>
            <a:ext cx="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2910BE9-EBA3-F543-B907-10D93733F958}"/>
              </a:ext>
            </a:extLst>
          </p:cNvPr>
          <p:cNvSpPr>
            <a:spLocks noGrp="1"/>
          </p:cNvSpPr>
          <p:nvPr>
            <p:ph type="sldNum" sz="quarter" idx="15"/>
          </p:nvPr>
        </p:nvSpPr>
        <p:spPr/>
        <p:txBody>
          <a:bodyPr/>
          <a:lstStyle/>
          <a:p>
            <a:pPr>
              <a:defRPr/>
            </a:pPr>
            <a:fld id="{3F781150-1FB5-914F-8F90-3BA38EB3A9B3}" type="slidenum">
              <a:rPr lang="en-US" smtClean="0"/>
              <a:pPr>
                <a:defRPr/>
              </a:pPr>
              <a:t>‹#›</a:t>
            </a:fld>
            <a:endParaRPr lang="en-US"/>
          </a:p>
        </p:txBody>
      </p:sp>
      <p:sp>
        <p:nvSpPr>
          <p:cNvPr id="11" name="Picture Placeholder 3">
            <a:extLst>
              <a:ext uri="{FF2B5EF4-FFF2-40B4-BE49-F238E27FC236}">
                <a16:creationId xmlns:a16="http://schemas.microsoft.com/office/drawing/2014/main" id="{9B175F22-A027-1E47-B2D6-C48D8119C8FE}"/>
              </a:ext>
            </a:extLst>
          </p:cNvPr>
          <p:cNvSpPr>
            <a:spLocks noGrp="1"/>
          </p:cNvSpPr>
          <p:nvPr>
            <p:ph type="pic" sz="quarter" idx="16"/>
          </p:nvPr>
        </p:nvSpPr>
        <p:spPr>
          <a:xfrm>
            <a:off x="103240" y="0"/>
            <a:ext cx="5615898" cy="6442797"/>
          </a:xfrm>
          <a:prstGeom prst="flowChartInputOutput">
            <a:avLst/>
          </a:prstGeom>
        </p:spPr>
      </p:sp>
      <p:sp>
        <p:nvSpPr>
          <p:cNvPr id="14" name="Title 13">
            <a:extLst>
              <a:ext uri="{FF2B5EF4-FFF2-40B4-BE49-F238E27FC236}">
                <a16:creationId xmlns:a16="http://schemas.microsoft.com/office/drawing/2014/main" id="{FC34EEDD-9BBB-DA41-90DD-C869565A8D4B}"/>
              </a:ext>
            </a:extLst>
          </p:cNvPr>
          <p:cNvSpPr>
            <a:spLocks noGrp="1"/>
          </p:cNvSpPr>
          <p:nvPr>
            <p:ph type="title"/>
          </p:nvPr>
        </p:nvSpPr>
        <p:spPr>
          <a:xfrm>
            <a:off x="6201508" y="2686295"/>
            <a:ext cx="5562600" cy="1325563"/>
          </a:xfrm>
        </p:spPr>
        <p:txBody>
          <a:bodyPr/>
          <a:lstStyle/>
          <a:p>
            <a:r>
              <a:rPr lang="en-GB"/>
              <a:t>Click to edit Master title style</a:t>
            </a:r>
            <a:endParaRPr lang="en-US"/>
          </a:p>
        </p:txBody>
      </p:sp>
    </p:spTree>
    <p:extLst>
      <p:ext uri="{BB962C8B-B14F-4D97-AF65-F5344CB8AC3E}">
        <p14:creationId xmlns:p14="http://schemas.microsoft.com/office/powerpoint/2010/main" val="39641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09">
    <p:spTree>
      <p:nvGrpSpPr>
        <p:cNvPr id="1" name=""/>
        <p:cNvGrpSpPr/>
        <p:nvPr/>
      </p:nvGrpSpPr>
      <p:grpSpPr>
        <a:xfrm>
          <a:off x="0" y="0"/>
          <a:ext cx="0" cy="0"/>
          <a:chOff x="0" y="0"/>
          <a:chExt cx="0" cy="0"/>
        </a:xfrm>
      </p:grpSpPr>
      <p:sp>
        <p:nvSpPr>
          <p:cNvPr id="5" name="Прямоугольник 9">
            <a:extLst>
              <a:ext uri="{FF2B5EF4-FFF2-40B4-BE49-F238E27FC236}">
                <a16:creationId xmlns:a16="http://schemas.microsoft.com/office/drawing/2014/main" id="{881C5414-B2DF-FD4E-9977-9A2760F8B9E0}"/>
              </a:ext>
            </a:extLst>
          </p:cNvPr>
          <p:cNvSpPr/>
          <p:nvPr/>
        </p:nvSpPr>
        <p:spPr>
          <a:xfrm>
            <a:off x="4778476" y="819148"/>
            <a:ext cx="7413523" cy="4976967"/>
          </a:xfrm>
          <a:prstGeom prst="rect">
            <a:avLst/>
          </a:prstGeom>
          <a:solidFill>
            <a:srgbClr val="832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 name="Title 1"/>
          <p:cNvSpPr>
            <a:spLocks noGrp="1"/>
          </p:cNvSpPr>
          <p:nvPr>
            <p:ph type="title"/>
          </p:nvPr>
        </p:nvSpPr>
        <p:spPr>
          <a:xfrm>
            <a:off x="5153891" y="1316968"/>
            <a:ext cx="6480896" cy="1131264"/>
          </a:xfrm>
        </p:spPr>
        <p:txBody>
          <a:bodyPr/>
          <a:lstStyle>
            <a:lvl1pPr>
              <a:defRPr b="1" i="0">
                <a:solidFill>
                  <a:schemeClr val="bg1">
                    <a:lumMod val="95000"/>
                  </a:schemeClr>
                </a:solidFill>
                <a:latin typeface="Lato" panose="020F0502020204030203" pitchFamily="34" charset="0"/>
                <a:ea typeface="Roboto Medium" panose="02000000000000000000" pitchFamily="2" charset="0"/>
                <a:cs typeface="Lato" panose="020F0502020204030203" pitchFamily="34" charset="0"/>
              </a:defRPr>
            </a:lvl1pPr>
          </a:lstStyle>
          <a:p>
            <a:endParaRPr lang="en-US" dirty="0"/>
          </a:p>
        </p:txBody>
      </p:sp>
      <p:sp>
        <p:nvSpPr>
          <p:cNvPr id="12" name="Picture Placeholder 11"/>
          <p:cNvSpPr>
            <a:spLocks noGrp="1"/>
          </p:cNvSpPr>
          <p:nvPr>
            <p:ph type="pic" sz="quarter" idx="10"/>
          </p:nvPr>
        </p:nvSpPr>
        <p:spPr>
          <a:xfrm>
            <a:off x="0" y="0"/>
            <a:ext cx="4763924" cy="6356350"/>
          </a:xfrm>
        </p:spPr>
        <p:txBody>
          <a:bodyPr rtlCol="0">
            <a:normAutofit/>
          </a:bodyPr>
          <a:lstStyle/>
          <a:p>
            <a:pPr lvl="0"/>
            <a:r>
              <a:rPr lang="en-GB" noProof="0"/>
              <a:t>Click icon to add picture</a:t>
            </a:r>
            <a:endParaRPr lang="en-US" noProof="0"/>
          </a:p>
        </p:txBody>
      </p:sp>
      <p:sp>
        <p:nvSpPr>
          <p:cNvPr id="15" name="Text Placeholder 14"/>
          <p:cNvSpPr>
            <a:spLocks noGrp="1"/>
          </p:cNvSpPr>
          <p:nvPr>
            <p:ph type="body" sz="quarter" idx="11"/>
          </p:nvPr>
        </p:nvSpPr>
        <p:spPr>
          <a:xfrm>
            <a:off x="5153890" y="2580967"/>
            <a:ext cx="6480897" cy="2595717"/>
          </a:xfrm>
        </p:spPr>
        <p:txBody>
          <a:bodyPr>
            <a:normAutofit/>
          </a:bodyPr>
          <a:lstStyle>
            <a:lvl1pPr marL="0" indent="0">
              <a:buNone/>
              <a:defRPr sz="1400" b="0" i="0">
                <a:solidFill>
                  <a:schemeClr val="bg1"/>
                </a:solidFill>
                <a:latin typeface="Lato" panose="020F0502020204030203" pitchFamily="34" charset="0"/>
                <a:ea typeface="Roboto" panose="02000000000000000000" pitchFamily="2" charset="0"/>
                <a:cs typeface="Lato" panose="020F0502020204030203" pitchFamily="34" charset="0"/>
              </a:defRPr>
            </a:lvl1pPr>
          </a:lstStyle>
          <a:p>
            <a:pPr lvl="0"/>
            <a:endParaRPr lang="en-GB" dirty="0"/>
          </a:p>
        </p:txBody>
      </p:sp>
      <p:sp>
        <p:nvSpPr>
          <p:cNvPr id="3" name="Slide Number Placeholder 2">
            <a:extLst>
              <a:ext uri="{FF2B5EF4-FFF2-40B4-BE49-F238E27FC236}">
                <a16:creationId xmlns:a16="http://schemas.microsoft.com/office/drawing/2014/main" id="{49DDEAAB-7B3D-2846-9790-EF52DF9C4E63}"/>
              </a:ext>
            </a:extLst>
          </p:cNvPr>
          <p:cNvSpPr>
            <a:spLocks noGrp="1"/>
          </p:cNvSpPr>
          <p:nvPr>
            <p:ph type="sldNum" sz="quarter" idx="12"/>
          </p:nvPr>
        </p:nvSpPr>
        <p:spPr/>
        <p:txBody>
          <a:bodyPr/>
          <a:lstStyle/>
          <a:p>
            <a:pPr>
              <a:defRPr/>
            </a:pPr>
            <a:fld id="{3F781150-1FB5-914F-8F90-3BA38EB3A9B3}" type="slidenum">
              <a:rPr lang="en-US" smtClean="0"/>
              <a:pPr>
                <a:defRPr/>
              </a:pPr>
              <a:t>‹#›</a:t>
            </a:fld>
            <a:endParaRPr lang="en-US"/>
          </a:p>
        </p:txBody>
      </p:sp>
    </p:spTree>
    <p:extLst>
      <p:ext uri="{BB962C8B-B14F-4D97-AF65-F5344CB8AC3E}">
        <p14:creationId xmlns:p14="http://schemas.microsoft.com/office/powerpoint/2010/main" val="5470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3977"/>
          </a:schemeClr>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DF73F26-9A5F-FC4C-BEE6-C035254C4D51}"/>
              </a:ext>
            </a:extLst>
          </p:cNvPr>
          <p:cNvSpPr/>
          <p:nvPr userDrawn="1"/>
        </p:nvSpPr>
        <p:spPr>
          <a:xfrm>
            <a:off x="628226" y="6484103"/>
            <a:ext cx="3185744" cy="212676"/>
          </a:xfrm>
          <a:prstGeom prst="roundRect">
            <a:avLst>
              <a:gd name="adj" fmla="val 43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3" name="Прямая соединительная линия 11">
            <a:extLst>
              <a:ext uri="{FF2B5EF4-FFF2-40B4-BE49-F238E27FC236}">
                <a16:creationId xmlns:a16="http://schemas.microsoft.com/office/drawing/2014/main" id="{217EE22F-F216-0244-8683-BA8ADED36B9E}"/>
              </a:ext>
            </a:extLst>
          </p:cNvPr>
          <p:cNvCxnSpPr>
            <a:cxnSpLocks/>
          </p:cNvCxnSpPr>
          <p:nvPr userDrawn="1"/>
        </p:nvCxnSpPr>
        <p:spPr>
          <a:xfrm>
            <a:off x="0" y="6580451"/>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6A3E93A-919F-F242-BB11-6E5395B516EA}"/>
              </a:ext>
            </a:extLst>
          </p:cNvPr>
          <p:cNvSpPr/>
          <p:nvPr userDrawn="1"/>
        </p:nvSpPr>
        <p:spPr>
          <a:xfrm>
            <a:off x="10637134" y="6470465"/>
            <a:ext cx="756421" cy="260177"/>
          </a:xfrm>
          <a:prstGeom prst="roundRect">
            <a:avLst>
              <a:gd name="adj" fmla="val 43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6" name="Title Placeholder 1">
            <a:extLst>
              <a:ext uri="{FF2B5EF4-FFF2-40B4-BE49-F238E27FC236}">
                <a16:creationId xmlns:a16="http://schemas.microsoft.com/office/drawing/2014/main" id="{F6944513-604B-2345-804B-3ECB5708211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a:extLst>
              <a:ext uri="{FF2B5EF4-FFF2-40B4-BE49-F238E27FC236}">
                <a16:creationId xmlns:a16="http://schemas.microsoft.com/office/drawing/2014/main" id="{45B55BF0-030A-AE4D-8DF2-D35C919D356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a:extLst>
              <a:ext uri="{FF2B5EF4-FFF2-40B4-BE49-F238E27FC236}">
                <a16:creationId xmlns:a16="http://schemas.microsoft.com/office/drawing/2014/main" id="{3B9AC896-DAC9-7247-BC8F-FF5AC94E1ECF}"/>
              </a:ext>
            </a:extLst>
          </p:cNvPr>
          <p:cNvSpPr>
            <a:spLocks noGrp="1"/>
          </p:cNvSpPr>
          <p:nvPr>
            <p:ph type="sldNum" sz="quarter" idx="4"/>
          </p:nvPr>
        </p:nvSpPr>
        <p:spPr>
          <a:xfrm>
            <a:off x="10637134" y="6432584"/>
            <a:ext cx="756421" cy="321341"/>
          </a:xfrm>
          <a:prstGeom prst="rect">
            <a:avLst/>
          </a:prstGeom>
        </p:spPr>
        <p:txBody>
          <a:bodyPr vert="horz" lIns="91440" tIns="45720" rIns="91440" bIns="45720" rtlCol="0" anchor="ctr"/>
          <a:lstStyle>
            <a:lvl1pPr algn="ctr" eaLnBrk="1" fontAlgn="auto" hangingPunct="1">
              <a:spcBef>
                <a:spcPts val="0"/>
              </a:spcBef>
              <a:spcAft>
                <a:spcPts val="0"/>
              </a:spcAft>
              <a:defRPr sz="1200" b="0" i="0" dirty="0">
                <a:solidFill>
                  <a:srgbClr val="83233E"/>
                </a:solidFill>
                <a:latin typeface="Roboto" panose="02000000000000000000" pitchFamily="2" charset="0"/>
                <a:ea typeface="Roboto" panose="02000000000000000000" pitchFamily="2" charset="0"/>
                <a:cs typeface="Roboto" panose="02000000000000000000" pitchFamily="2" charset="0"/>
              </a:defRPr>
            </a:lvl1pPr>
          </a:lstStyle>
          <a:p>
            <a:pPr>
              <a:defRPr/>
            </a:pPr>
            <a:fld id="{3F781150-1FB5-914F-8F90-3BA38EB3A9B3}" type="slidenum">
              <a:rPr lang="en-US" smtClean="0"/>
              <a:pPr>
                <a:defRPr/>
              </a:pPr>
              <a:t>‹#›</a:t>
            </a:fld>
            <a:endParaRPr lang="en-US"/>
          </a:p>
        </p:txBody>
      </p:sp>
      <p:pic>
        <p:nvPicPr>
          <p:cNvPr id="9" name="Picture 8">
            <a:extLst>
              <a:ext uri="{FF2B5EF4-FFF2-40B4-BE49-F238E27FC236}">
                <a16:creationId xmlns:a16="http://schemas.microsoft.com/office/drawing/2014/main" id="{56DADA49-B952-6D42-8EF0-3E3C33CB4327}"/>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38200" y="6513174"/>
            <a:ext cx="2824372" cy="158262"/>
          </a:xfrm>
          <a:prstGeom prst="rect">
            <a:avLst/>
          </a:prstGeom>
        </p:spPr>
      </p:pic>
      <p:sp>
        <p:nvSpPr>
          <p:cNvPr id="2" name="Rectangle 1">
            <a:extLst>
              <a:ext uri="{FF2B5EF4-FFF2-40B4-BE49-F238E27FC236}">
                <a16:creationId xmlns:a16="http://schemas.microsoft.com/office/drawing/2014/main" id="{3E854045-FD1E-9645-A186-E5908E861597}"/>
              </a:ext>
            </a:extLst>
          </p:cNvPr>
          <p:cNvSpPr/>
          <p:nvPr userDrawn="1"/>
        </p:nvSpPr>
        <p:spPr>
          <a:xfrm>
            <a:off x="10328961" y="1"/>
            <a:ext cx="1860468" cy="780222"/>
          </a:xfrm>
          <a:custGeom>
            <a:avLst/>
            <a:gdLst>
              <a:gd name="connsiteX0" fmla="*/ 0 w 1860468"/>
              <a:gd name="connsiteY0" fmla="*/ 0 h 997527"/>
              <a:gd name="connsiteX1" fmla="*/ 1860468 w 1860468"/>
              <a:gd name="connsiteY1" fmla="*/ 0 h 997527"/>
              <a:gd name="connsiteX2" fmla="*/ 1860468 w 1860468"/>
              <a:gd name="connsiteY2" fmla="*/ 997527 h 997527"/>
              <a:gd name="connsiteX3" fmla="*/ 0 w 1860468"/>
              <a:gd name="connsiteY3" fmla="*/ 997527 h 997527"/>
              <a:gd name="connsiteX4" fmla="*/ 0 w 1860468"/>
              <a:gd name="connsiteY4" fmla="*/ 0 h 997527"/>
              <a:gd name="connsiteX0" fmla="*/ 0 w 1860468"/>
              <a:gd name="connsiteY0" fmla="*/ 0 h 997527"/>
              <a:gd name="connsiteX1" fmla="*/ 1860468 w 1860468"/>
              <a:gd name="connsiteY1" fmla="*/ 0 h 997527"/>
              <a:gd name="connsiteX2" fmla="*/ 1860468 w 1860468"/>
              <a:gd name="connsiteY2" fmla="*/ 997527 h 997527"/>
              <a:gd name="connsiteX3" fmla="*/ 521805 w 1860468"/>
              <a:gd name="connsiteY3" fmla="*/ 997527 h 997527"/>
              <a:gd name="connsiteX4" fmla="*/ 0 w 1860468"/>
              <a:gd name="connsiteY4" fmla="*/ 0 h 99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468" h="997527">
                <a:moveTo>
                  <a:pt x="0" y="0"/>
                </a:moveTo>
                <a:lnTo>
                  <a:pt x="1860468" y="0"/>
                </a:lnTo>
                <a:lnTo>
                  <a:pt x="1860468" y="997527"/>
                </a:lnTo>
                <a:lnTo>
                  <a:pt x="521805" y="99752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5C8C8EA1-A6DC-294A-9773-FDB5CD1DECF7}"/>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742685" y="161365"/>
            <a:ext cx="1344353" cy="454146"/>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81" r:id="rId2"/>
    <p:sldLayoutId id="2147483686" r:id="rId3"/>
    <p:sldLayoutId id="2147483684" r:id="rId4"/>
    <p:sldLayoutId id="2147483685" r:id="rId5"/>
    <p:sldLayoutId id="2147483683" r:id="rId6"/>
    <p:sldLayoutId id="2147483691" r:id="rId7"/>
    <p:sldLayoutId id="2147483679" r:id="rId8"/>
    <p:sldLayoutId id="2147483680" r:id="rId9"/>
    <p:sldLayoutId id="2147483697" r:id="rId10"/>
    <p:sldLayoutId id="2147483694" r:id="rId11"/>
    <p:sldLayoutId id="2147483682" r:id="rId12"/>
    <p:sldLayoutId id="2147483692" r:id="rId13"/>
    <p:sldLayoutId id="2147483689" r:id="rId14"/>
    <p:sldLayoutId id="2147483695" r:id="rId15"/>
    <p:sldLayoutId id="2147483687" r:id="rId16"/>
    <p:sldLayoutId id="2147483688" r:id="rId17"/>
    <p:sldLayoutId id="2147483690" r:id="rId18"/>
    <p:sldLayoutId id="2147483693" r:id="rId19"/>
    <p:sldLayoutId id="2147483702" r:id="rId20"/>
    <p:sldLayoutId id="2147483699" r:id="rId21"/>
    <p:sldLayoutId id="2147483700" r:id="rId22"/>
    <p:sldLayoutId id="2147483701" r:id="rId23"/>
    <p:sldLayoutId id="2147483703" r:id="rId24"/>
    <p:sldLayoutId id="2147483704" r:id="rId25"/>
    <p:sldLayoutId id="2147483696" r:id="rId26"/>
    <p:sldLayoutId id="2147483808"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1" fontAlgn="base" hangingPunct="1">
        <a:lnSpc>
          <a:spcPct val="90000"/>
        </a:lnSpc>
        <a:spcBef>
          <a:spcPct val="0"/>
        </a:spcBef>
        <a:spcAft>
          <a:spcPct val="0"/>
        </a:spcAft>
        <a:defRPr sz="3600" b="1" kern="1200">
          <a:solidFill>
            <a:schemeClr val="tx1">
              <a:lumMod val="75000"/>
              <a:lumOff val="25000"/>
            </a:schemeClr>
          </a:solidFill>
          <a:latin typeface="Lato" panose="020F0502020204030203" pitchFamily="34" charset="0"/>
          <a:ea typeface="Roboto" panose="02000000000000000000" pitchFamily="2" charset="0"/>
          <a:cs typeface="Lato" panose="020F0502020204030203" pitchFamily="34" charset="0"/>
        </a:defRPr>
      </a:lvl1pPr>
      <a:lvl2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Lato" panose="020F0502020204030203" pitchFamily="34" charset="0"/>
          <a:ea typeface="+mn-ea"/>
          <a:cs typeface="Lato" panose="020F0502020204030203"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Lato" panose="020F0502020204030203" pitchFamily="34" charset="0"/>
          <a:ea typeface="+mn-ea"/>
          <a:cs typeface="Lato" panose="020F0502020204030203"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Lato" panose="020F0502020204030203" pitchFamily="34" charset="0"/>
          <a:ea typeface="+mn-ea"/>
          <a:cs typeface="Lato" panose="020F0502020204030203"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Lato" panose="020F0502020204030203" pitchFamily="34" charset="0"/>
          <a:ea typeface="+mn-ea"/>
          <a:cs typeface="Lato" panose="020F0502020204030203"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E8905F9A-5BBF-4C1F-95C8-B2BD5115AEC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19C1A7F8-D0B9-4E0F-A45D-BBD31B6A282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DC8DE031-D4E4-4322-9A60-ECA266FA3B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4A8F5E-3C78-4A3F-8F5F-48DD25DDC0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9964F30-C35E-4381-ACD9-92A93EEA6E73}" type="datetimeFigureOut">
              <a:rPr lang="en-US"/>
              <a:pPr>
                <a:defRPr/>
              </a:pPr>
              <a:t>10/26/2023</a:t>
            </a:fld>
            <a:endParaRPr lang="en-US"/>
          </a:p>
        </p:txBody>
      </p:sp>
      <p:sp>
        <p:nvSpPr>
          <p:cNvPr id="5" name="Footer Placeholder 4">
            <a:extLst>
              <a:ext uri="{FF2B5EF4-FFF2-40B4-BE49-F238E27FC236}">
                <a16:creationId xmlns:a16="http://schemas.microsoft.com/office/drawing/2014/main" id="{4E7E865A-1FF4-4CED-914C-BD6AD2D7846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2668EFB-ABFB-46CD-A8A9-C2A4718FAC0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85E4EAE-4D37-4ED0-B665-6B99BD7EF2A7}" type="slidenum">
              <a:rPr lang="en-US" altLang="en-US"/>
              <a:pPr>
                <a:defRPr/>
              </a:pPr>
              <a:t>‹#›</a:t>
            </a:fld>
            <a:endParaRPr lang="en-US" altLang="en-US"/>
          </a:p>
        </p:txBody>
      </p:sp>
    </p:spTree>
    <p:extLst>
      <p:ext uri="{BB962C8B-B14F-4D97-AF65-F5344CB8AC3E}">
        <p14:creationId xmlns:p14="http://schemas.microsoft.com/office/powerpoint/2010/main" val="292979196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5F4E3A6-7E82-D225-4DAA-79AE16F53DB4}"/>
              </a:ext>
            </a:extLst>
          </p:cNvPr>
          <p:cNvSpPr txBox="1">
            <a:spLocks noChangeArrowheads="1"/>
          </p:cNvSpPr>
          <p:nvPr/>
        </p:nvSpPr>
        <p:spPr bwMode="auto">
          <a:xfrm>
            <a:off x="2414589" y="2511425"/>
            <a:ext cx="79279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US" altLang="en-US" sz="4000" b="1">
                <a:latin typeface="Amazon Ember"/>
                <a:ea typeface="MS PGothic" panose="020B0600070205080204" pitchFamily="34" charset="-128"/>
                <a:cs typeface="Arial" panose="020B0604020202020204" pitchFamily="34" charset="0"/>
              </a:rPr>
              <a:t>Chapter </a:t>
            </a:r>
            <a:r>
              <a:rPr lang="en-US" altLang="en-US" sz="4000" b="1" smtClean="0">
                <a:latin typeface="Amazon Ember"/>
                <a:ea typeface="MS PGothic" panose="020B0600070205080204" pitchFamily="34" charset="-128"/>
                <a:cs typeface="Arial" panose="020B0604020202020204" pitchFamily="34" charset="0"/>
              </a:rPr>
              <a:t>8</a:t>
            </a:r>
            <a:endParaRPr lang="en-US" altLang="en-US" sz="4000" b="1" dirty="0">
              <a:latin typeface="Amazon Ember"/>
              <a:ea typeface="MS PGothic" panose="020B0600070205080204" pitchFamily="34" charset="-128"/>
              <a:cs typeface="Arial" panose="020B0604020202020204" pitchFamily="34" charset="0"/>
            </a:endParaRPr>
          </a:p>
          <a:p>
            <a:pPr algn="ctr">
              <a:buFont typeface="Arial" panose="020B0604020202020204" pitchFamily="34" charset="0"/>
              <a:buNone/>
            </a:pPr>
            <a:r>
              <a:rPr lang="en-US" altLang="en-US" sz="4000" b="1" dirty="0">
                <a:latin typeface="Amazon Ember"/>
                <a:ea typeface="MS PGothic" panose="020B0600070205080204" pitchFamily="34" charset="-128"/>
                <a:cs typeface="Arial" panose="020B0604020202020204" pitchFamily="34" charset="0"/>
              </a:rPr>
              <a:t>Cloud Computing</a:t>
            </a:r>
          </a:p>
        </p:txBody>
      </p:sp>
      <p:sp>
        <p:nvSpPr>
          <p:cNvPr id="6148" name="Text Placeholder 2">
            <a:extLst>
              <a:ext uri="{FF2B5EF4-FFF2-40B4-BE49-F238E27FC236}">
                <a16:creationId xmlns:a16="http://schemas.microsoft.com/office/drawing/2014/main" id="{B362FF7A-01D5-19C0-1745-6B81CDF00BD9}"/>
              </a:ext>
            </a:extLst>
          </p:cNvPr>
          <p:cNvSpPr txBox="1">
            <a:spLocks noChangeArrowheads="1"/>
          </p:cNvSpPr>
          <p:nvPr/>
        </p:nvSpPr>
        <p:spPr bwMode="auto">
          <a:xfrm>
            <a:off x="2722653" y="4494215"/>
            <a:ext cx="7459038" cy="48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en-MY" sz="3600" b="1" i="0" u="none" strike="noStrike" baseline="0" dirty="0">
                <a:latin typeface="Amazon Ember"/>
              </a:rPr>
              <a:t>Technology and </a:t>
            </a:r>
            <a:r>
              <a:rPr lang="en-MY" sz="3600" b="1" dirty="0">
                <a:latin typeface="Amazon Ember"/>
              </a:rPr>
              <a:t>I</a:t>
            </a:r>
            <a:r>
              <a:rPr lang="en-MY" sz="3600" b="1" i="0" u="none" strike="noStrike" baseline="0" dirty="0">
                <a:latin typeface="Amazon Ember"/>
              </a:rPr>
              <a:t>nformation Systems</a:t>
            </a:r>
            <a:endParaRPr lang="en-US" altLang="en-US" sz="3600" b="1" dirty="0">
              <a:latin typeface="Amazon Ember"/>
              <a:cs typeface="Arial" panose="020B0604020202020204" pitchFamily="34" charset="0"/>
            </a:endParaRPr>
          </a:p>
        </p:txBody>
      </p:sp>
      <p:sp>
        <p:nvSpPr>
          <p:cNvPr id="6149" name="Slide Number Placeholder 2">
            <a:extLst>
              <a:ext uri="{FF2B5EF4-FFF2-40B4-BE49-F238E27FC236}">
                <a16:creationId xmlns:a16="http://schemas.microsoft.com/office/drawing/2014/main" id="{6E8ADB60-B840-7269-6B7C-60980E01A64D}"/>
              </a:ext>
            </a:extLst>
          </p:cNvPr>
          <p:cNvSpPr>
            <a:spLocks noGrp="1" noChangeArrowheads="1"/>
          </p:cNvSpPr>
          <p:nvPr>
            <p:ph type="sldNum" sz="quarter" idx="12"/>
          </p:nvPr>
        </p:nvSpPr>
        <p:spPr bwMode="auto">
          <a:xfrm>
            <a:off x="8032750"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898989"/>
              </a:solidFill>
            </a:endParaRPr>
          </a:p>
        </p:txBody>
      </p:sp>
      <p:pic>
        <p:nvPicPr>
          <p:cNvPr id="2" name="Picture 1"/>
          <p:cNvPicPr>
            <a:picLocks noChangeAspect="1"/>
          </p:cNvPicPr>
          <p:nvPr/>
        </p:nvPicPr>
        <p:blipFill>
          <a:blip r:embed="rId2"/>
          <a:stretch>
            <a:fillRect/>
          </a:stretch>
        </p:blipFill>
        <p:spPr>
          <a:xfrm>
            <a:off x="8176563" y="78653"/>
            <a:ext cx="3827174" cy="6010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 -</a:t>
            </a:r>
            <a:r>
              <a:rPr lang="en-US" sz="4000" b="1" dirty="0"/>
              <a:t> IaaS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639C8C98-DFF3-D930-43C5-72844CD8065D}"/>
              </a:ext>
            </a:extLst>
          </p:cNvPr>
          <p:cNvSpPr>
            <a:spLocks noGrp="1"/>
          </p:cNvSpPr>
          <p:nvPr>
            <p:ph idx="1"/>
          </p:nvPr>
        </p:nvSpPr>
        <p:spPr>
          <a:xfrm>
            <a:off x="514670" y="1561573"/>
            <a:ext cx="11182030" cy="4308938"/>
          </a:xfrm>
        </p:spPr>
        <p:txBody>
          <a:bodyPr/>
          <a:lstStyle/>
          <a:p>
            <a:pPr marL="0" indent="0">
              <a:buNone/>
            </a:pPr>
            <a:r>
              <a:rPr lang="en-US" sz="2800" b="1" dirty="0"/>
              <a:t>Infrastructure as a service (IaaS)</a:t>
            </a:r>
          </a:p>
          <a:p>
            <a:r>
              <a:rPr lang="en-US" sz="2800" dirty="0"/>
              <a:t>Services in this category are the basic building blocks for cloud IT and typically provide you with access to networking features, computers (virtual or on dedicated hardware), and data storage space. </a:t>
            </a:r>
          </a:p>
          <a:p>
            <a:r>
              <a:rPr lang="en-US" sz="2800" dirty="0"/>
              <a:t>IaaS provides you with the highest level of flexibility and management control over your IT resources. </a:t>
            </a:r>
          </a:p>
          <a:p>
            <a:r>
              <a:rPr lang="en-US" sz="2800" dirty="0"/>
              <a:t>It is </a:t>
            </a:r>
            <a:r>
              <a:rPr lang="en-US" sz="2800" u="none" dirty="0"/>
              <a:t>the</a:t>
            </a:r>
            <a:r>
              <a:rPr lang="en-US" sz="2800" dirty="0"/>
              <a:t> most similar to existing IT resources that many IT departments and developers are familiar with today</a:t>
            </a:r>
            <a:endParaRPr lang="en-US" dirty="0"/>
          </a:p>
        </p:txBody>
      </p:sp>
    </p:spTree>
    <p:extLst>
      <p:ext uri="{BB962C8B-B14F-4D97-AF65-F5344CB8AC3E}">
        <p14:creationId xmlns:p14="http://schemas.microsoft.com/office/powerpoint/2010/main" val="150530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 -</a:t>
            </a:r>
            <a:r>
              <a:rPr lang="en-US" sz="4000" b="1" dirty="0"/>
              <a:t> PaaS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639C8C98-DFF3-D930-43C5-72844CD8065D}"/>
              </a:ext>
            </a:extLst>
          </p:cNvPr>
          <p:cNvSpPr>
            <a:spLocks noGrp="1"/>
          </p:cNvSpPr>
          <p:nvPr>
            <p:ph idx="1"/>
          </p:nvPr>
        </p:nvSpPr>
        <p:spPr>
          <a:xfrm>
            <a:off x="514670" y="1561573"/>
            <a:ext cx="11182030" cy="4308938"/>
          </a:xfrm>
        </p:spPr>
        <p:txBody>
          <a:bodyPr/>
          <a:lstStyle/>
          <a:p>
            <a:pPr marL="0" indent="0">
              <a:buNone/>
            </a:pPr>
            <a:r>
              <a:rPr lang="en-US" sz="2800" b="1" dirty="0"/>
              <a:t>Platform as a service (PaaS)</a:t>
            </a:r>
          </a:p>
          <a:p>
            <a:r>
              <a:rPr lang="en-US" sz="2800" dirty="0"/>
              <a:t>Services in this category reduce the need for you to manage the underlying infrastructure (usually hardware and operating systems) and enable you to focus on the deployment and management of your applications. </a:t>
            </a:r>
          </a:p>
        </p:txBody>
      </p:sp>
    </p:spTree>
    <p:extLst>
      <p:ext uri="{BB962C8B-B14F-4D97-AF65-F5344CB8AC3E}">
        <p14:creationId xmlns:p14="http://schemas.microsoft.com/office/powerpoint/2010/main" val="166076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 -</a:t>
            </a:r>
            <a:r>
              <a:rPr lang="en-US" sz="4000" b="1" dirty="0"/>
              <a:t> </a:t>
            </a:r>
            <a:r>
              <a:rPr lang="en-US" sz="4000" b="1" u="none" dirty="0"/>
              <a:t>SaaS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639C8C98-DFF3-D930-43C5-72844CD8065D}"/>
              </a:ext>
            </a:extLst>
          </p:cNvPr>
          <p:cNvSpPr>
            <a:spLocks noGrp="1"/>
          </p:cNvSpPr>
          <p:nvPr>
            <p:ph idx="1"/>
          </p:nvPr>
        </p:nvSpPr>
        <p:spPr>
          <a:xfrm>
            <a:off x="514670" y="1561573"/>
            <a:ext cx="11182030" cy="4308938"/>
          </a:xfrm>
        </p:spPr>
        <p:txBody>
          <a:bodyPr/>
          <a:lstStyle/>
          <a:p>
            <a:pPr marL="0" indent="0">
              <a:buNone/>
            </a:pPr>
            <a:r>
              <a:rPr lang="en-US" sz="2800" b="1" u="none" dirty="0"/>
              <a:t>Software as a service </a:t>
            </a:r>
            <a:r>
              <a:rPr lang="en-US" sz="2800" b="1" dirty="0"/>
              <a:t>(</a:t>
            </a:r>
            <a:r>
              <a:rPr lang="en-US" sz="2800" b="1" u="none" dirty="0"/>
              <a:t>SaaS</a:t>
            </a:r>
            <a:r>
              <a:rPr lang="en-US" sz="2800" b="1" dirty="0"/>
              <a:t>)</a:t>
            </a:r>
          </a:p>
          <a:p>
            <a:r>
              <a:rPr lang="en-US" sz="2800" u="none" dirty="0"/>
              <a:t>Services in this category provide you with a completed product that the service provider runs and manages</a:t>
            </a:r>
            <a:r>
              <a:rPr lang="en-US" sz="2800" dirty="0"/>
              <a:t>. </a:t>
            </a:r>
          </a:p>
          <a:p>
            <a:r>
              <a:rPr lang="en-US" sz="2800" dirty="0"/>
              <a:t>In most cases, </a:t>
            </a:r>
            <a:r>
              <a:rPr lang="en-US" sz="2800" i="1" dirty="0"/>
              <a:t>software as a service</a:t>
            </a:r>
            <a:r>
              <a:rPr lang="en-US" sz="2800" dirty="0"/>
              <a:t> refers to end-user applications. </a:t>
            </a:r>
          </a:p>
          <a:p>
            <a:r>
              <a:rPr lang="en-US" sz="2800" dirty="0"/>
              <a:t>With a SaaS offering, you do not have to think about how the service is maintained or how the underlying infrastructure is managed. </a:t>
            </a:r>
          </a:p>
          <a:p>
            <a:r>
              <a:rPr lang="en-US" sz="2800" dirty="0"/>
              <a:t>You need to think </a:t>
            </a:r>
            <a:r>
              <a:rPr lang="en-US" sz="2800" u="none" dirty="0"/>
              <a:t>only</a:t>
            </a:r>
            <a:r>
              <a:rPr lang="en-US" sz="2800" dirty="0"/>
              <a:t> about how you </a:t>
            </a:r>
            <a:r>
              <a:rPr lang="en-US" sz="2800" u="none" dirty="0"/>
              <a:t>plan to </a:t>
            </a:r>
            <a:r>
              <a:rPr lang="en-US" sz="2800" dirty="0"/>
              <a:t>use that particular piece of software. </a:t>
            </a:r>
          </a:p>
        </p:txBody>
      </p:sp>
    </p:spTree>
    <p:extLst>
      <p:ext uri="{BB962C8B-B14F-4D97-AF65-F5344CB8AC3E}">
        <p14:creationId xmlns:p14="http://schemas.microsoft.com/office/powerpoint/2010/main" val="3418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 -</a:t>
            </a:r>
            <a:r>
              <a:rPr lang="en-US" sz="4000" b="1" dirty="0"/>
              <a:t> </a:t>
            </a:r>
            <a:r>
              <a:rPr lang="en-US" sz="4000" b="1" u="none" dirty="0"/>
              <a:t>SaaS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639C8C98-DFF3-D930-43C5-72844CD8065D}"/>
              </a:ext>
            </a:extLst>
          </p:cNvPr>
          <p:cNvSpPr>
            <a:spLocks noGrp="1"/>
          </p:cNvSpPr>
          <p:nvPr>
            <p:ph idx="1"/>
          </p:nvPr>
        </p:nvSpPr>
        <p:spPr>
          <a:xfrm>
            <a:off x="514670" y="1561573"/>
            <a:ext cx="11182030" cy="4308938"/>
          </a:xfrm>
        </p:spPr>
        <p:txBody>
          <a:bodyPr/>
          <a:lstStyle/>
          <a:p>
            <a:pPr marL="0" indent="0">
              <a:buNone/>
            </a:pPr>
            <a:r>
              <a:rPr lang="en-US" sz="2800" b="1" u="none" dirty="0"/>
              <a:t>Software as a service </a:t>
            </a:r>
            <a:r>
              <a:rPr lang="en-US" sz="2800" b="1" dirty="0"/>
              <a:t>(</a:t>
            </a:r>
            <a:r>
              <a:rPr lang="en-US" sz="2800" b="1" u="none" dirty="0"/>
              <a:t>SaaS</a:t>
            </a:r>
            <a:r>
              <a:rPr lang="en-US" sz="2800" b="1" dirty="0"/>
              <a:t>)</a:t>
            </a:r>
          </a:p>
          <a:p>
            <a:r>
              <a:rPr lang="en-US" sz="2800" dirty="0"/>
              <a:t>A common example of a SaaS application is web-based email, where you can send and receive email without managing</a:t>
            </a:r>
            <a:r>
              <a:rPr lang="en-US" sz="2800" baseline="0" dirty="0"/>
              <a:t> </a:t>
            </a:r>
            <a:r>
              <a:rPr lang="en-US" sz="2800" dirty="0"/>
              <a:t>feature additions to the email product or </a:t>
            </a:r>
            <a:r>
              <a:rPr lang="en-US" sz="2800" strike="noStrike" dirty="0"/>
              <a:t>maintaining</a:t>
            </a:r>
            <a:r>
              <a:rPr lang="en-US" sz="2800" dirty="0"/>
              <a:t> the servers and operating systems that the email program </a:t>
            </a:r>
            <a:r>
              <a:rPr lang="en-US" sz="2800" u="none" dirty="0"/>
              <a:t>runs</a:t>
            </a:r>
            <a:r>
              <a:rPr lang="en-US" sz="2800" dirty="0"/>
              <a:t> on.</a:t>
            </a:r>
          </a:p>
        </p:txBody>
      </p:sp>
    </p:spTree>
    <p:extLst>
      <p:ext uri="{BB962C8B-B14F-4D97-AF65-F5344CB8AC3E}">
        <p14:creationId xmlns:p14="http://schemas.microsoft.com/office/powerpoint/2010/main" val="60710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Deployment Models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pic>
        <p:nvPicPr>
          <p:cNvPr id="14" name="Picture 2">
            <a:extLst>
              <a:ext uri="{FF2B5EF4-FFF2-40B4-BE49-F238E27FC236}">
                <a16:creationId xmlns:a16="http://schemas.microsoft.com/office/drawing/2014/main" id="{DBCFAEF6-5AF7-46FF-9407-1975FDBB64D5}"/>
              </a:ext>
              <a:ext uri="{C183D7F6-B498-43B3-948B-1728B52AA6E4}">
                <adec:decorative xmlns=""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40" y="1746476"/>
            <a:ext cx="3415175" cy="27212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46A66A-D668-4441-8F5C-491609B3E778}"/>
              </a:ext>
            </a:extLst>
          </p:cNvPr>
          <p:cNvSpPr txBox="1"/>
          <p:nvPr/>
        </p:nvSpPr>
        <p:spPr>
          <a:xfrm>
            <a:off x="1685439" y="4739532"/>
            <a:ext cx="109677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Cloud</a:t>
            </a:r>
          </a:p>
        </p:txBody>
      </p:sp>
      <p:pic>
        <p:nvPicPr>
          <p:cNvPr id="16" name="Picture 15">
            <a:extLst>
              <a:ext uri="{FF2B5EF4-FFF2-40B4-BE49-F238E27FC236}">
                <a16:creationId xmlns:a16="http://schemas.microsoft.com/office/drawing/2014/main" id="{041C56F4-F654-473C-8CB0-C71B5D97778D}"/>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657" r="25555"/>
          <a:stretch/>
        </p:blipFill>
        <p:spPr>
          <a:xfrm>
            <a:off x="4342641" y="2008275"/>
            <a:ext cx="3566283" cy="2329990"/>
          </a:xfrm>
          <a:prstGeom prst="rect">
            <a:avLst/>
          </a:prstGeom>
        </p:spPr>
      </p:pic>
      <p:sp>
        <p:nvSpPr>
          <p:cNvPr id="17" name="TextBox 16">
            <a:extLst>
              <a:ext uri="{FF2B5EF4-FFF2-40B4-BE49-F238E27FC236}">
                <a16:creationId xmlns:a16="http://schemas.microsoft.com/office/drawing/2014/main" id="{64A823DA-BA81-4CF4-9CEB-FB1C395F5FC2}"/>
              </a:ext>
            </a:extLst>
          </p:cNvPr>
          <p:cNvSpPr txBox="1"/>
          <p:nvPr/>
        </p:nvSpPr>
        <p:spPr>
          <a:xfrm>
            <a:off x="5483492" y="4739532"/>
            <a:ext cx="122501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Hybrid</a:t>
            </a:r>
          </a:p>
        </p:txBody>
      </p:sp>
      <p:pic>
        <p:nvPicPr>
          <p:cNvPr id="18" name="Picture 17">
            <a:extLst>
              <a:ext uri="{FF2B5EF4-FFF2-40B4-BE49-F238E27FC236}">
                <a16:creationId xmlns:a16="http://schemas.microsoft.com/office/drawing/2014/main" id="{20620FB5-3187-4361-8F61-9843858A5353}"/>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657" r="25555"/>
          <a:stretch/>
        </p:blipFill>
        <p:spPr>
          <a:xfrm>
            <a:off x="8310150" y="1942108"/>
            <a:ext cx="3566283" cy="2329990"/>
          </a:xfrm>
          <a:prstGeom prst="rect">
            <a:avLst/>
          </a:prstGeom>
        </p:spPr>
      </p:pic>
      <p:sp>
        <p:nvSpPr>
          <p:cNvPr id="20" name="TextBox 19">
            <a:extLst>
              <a:ext uri="{FF2B5EF4-FFF2-40B4-BE49-F238E27FC236}">
                <a16:creationId xmlns:a16="http://schemas.microsoft.com/office/drawing/2014/main" id="{CE5CB54C-22AB-4FE9-83CB-021C02E5446D}"/>
              </a:ext>
            </a:extLst>
          </p:cNvPr>
          <p:cNvSpPr txBox="1"/>
          <p:nvPr/>
        </p:nvSpPr>
        <p:spPr>
          <a:xfrm>
            <a:off x="8882863" y="4739532"/>
            <a:ext cx="2420856"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On-premises</a:t>
            </a:r>
            <a:br>
              <a:rPr kumimoji="0" lang="en-US" sz="2800" b="1"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br>
            <a:r>
              <a:rPr kumimoji="0" lang="en-US" sz="2800" b="1"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(private cloud)</a:t>
            </a:r>
          </a:p>
        </p:txBody>
      </p:sp>
    </p:spTree>
    <p:extLst>
      <p:ext uri="{BB962C8B-B14F-4D97-AF65-F5344CB8AC3E}">
        <p14:creationId xmlns:p14="http://schemas.microsoft.com/office/powerpoint/2010/main" val="261656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Deployment Models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3E7E13E8-1BC3-F45B-75EB-2E49C741D278}"/>
              </a:ext>
            </a:extLst>
          </p:cNvPr>
          <p:cNvSpPr>
            <a:spLocks noGrp="1"/>
          </p:cNvSpPr>
          <p:nvPr>
            <p:ph idx="1"/>
          </p:nvPr>
        </p:nvSpPr>
        <p:spPr>
          <a:xfrm>
            <a:off x="514670" y="1561573"/>
            <a:ext cx="11182030" cy="43089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There are three main cloud computing deployment models, which represent the cloud environments that your applications can be deployed in:</a:t>
            </a:r>
            <a:endParaRPr lang="en-US" dirty="0"/>
          </a:p>
          <a:p>
            <a:pPr marL="514350" indent="-514350">
              <a:buFont typeface="+mj-lt"/>
              <a:buAutoNum type="arabicPeriod"/>
            </a:pPr>
            <a:r>
              <a:rPr lang="en-US" dirty="0"/>
              <a:t>Cloud</a:t>
            </a:r>
          </a:p>
          <a:p>
            <a:pPr marL="514350" indent="-514350">
              <a:buFont typeface="+mj-lt"/>
              <a:buAutoNum type="arabicPeriod"/>
            </a:pPr>
            <a:r>
              <a:rPr lang="en-US" dirty="0"/>
              <a:t>Hybrid</a:t>
            </a:r>
          </a:p>
          <a:p>
            <a:pPr marL="514350" indent="-514350">
              <a:buFont typeface="+mj-lt"/>
              <a:buAutoNum type="arabicPeriod"/>
            </a:pPr>
            <a:r>
              <a:rPr lang="en-US" dirty="0"/>
              <a:t>On-premises</a:t>
            </a:r>
          </a:p>
        </p:txBody>
      </p:sp>
    </p:spTree>
    <p:extLst>
      <p:ext uri="{BB962C8B-B14F-4D97-AF65-F5344CB8AC3E}">
        <p14:creationId xmlns:p14="http://schemas.microsoft.com/office/powerpoint/2010/main" val="346774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Deployment Models - </a:t>
            </a:r>
            <a:r>
              <a:rPr lang="en-US" sz="4000" b="1" dirty="0"/>
              <a:t>Cloud</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3E7E13E8-1BC3-F45B-75EB-2E49C741D278}"/>
              </a:ext>
            </a:extLst>
          </p:cNvPr>
          <p:cNvSpPr>
            <a:spLocks noGrp="1"/>
          </p:cNvSpPr>
          <p:nvPr>
            <p:ph idx="1"/>
          </p:nvPr>
        </p:nvSpPr>
        <p:spPr>
          <a:xfrm>
            <a:off x="514670" y="1561573"/>
            <a:ext cx="11182030" cy="4308938"/>
          </a:xfrm>
        </p:spPr>
        <p:txBody>
          <a:bodyPr/>
          <a:lstStyle/>
          <a:p>
            <a:pPr marL="0" indent="0" eaLnBrk="1" fontAlgn="auto" hangingPunct="1">
              <a:lnSpc>
                <a:spcPct val="100000"/>
              </a:lnSpc>
              <a:spcBef>
                <a:spcPts val="0"/>
              </a:spcBef>
              <a:spcAft>
                <a:spcPts val="0"/>
              </a:spcAft>
              <a:buNone/>
              <a:defRPr/>
            </a:pPr>
            <a:r>
              <a:rPr lang="en-US" sz="2400" b="1" dirty="0"/>
              <a:t>Cloud</a:t>
            </a:r>
            <a:r>
              <a:rPr lang="en-US" sz="2400" dirty="0"/>
              <a:t> </a:t>
            </a:r>
          </a:p>
          <a:p>
            <a:pPr eaLnBrk="1" fontAlgn="auto" hangingPunct="1">
              <a:lnSpc>
                <a:spcPct val="100000"/>
              </a:lnSpc>
              <a:spcBef>
                <a:spcPts val="0"/>
              </a:spcBef>
              <a:spcAft>
                <a:spcPts val="0"/>
              </a:spcAft>
              <a:defRPr/>
            </a:pPr>
            <a:r>
              <a:rPr lang="en-US" sz="2400" dirty="0"/>
              <a:t>A cloud-based application is fully deployed in the cloud, and all parts of the application run in the cloud. </a:t>
            </a:r>
          </a:p>
          <a:p>
            <a:pPr marL="0" indent="0" eaLnBrk="1" fontAlgn="auto" hangingPunct="1">
              <a:lnSpc>
                <a:spcPct val="100000"/>
              </a:lnSpc>
              <a:spcBef>
                <a:spcPts val="0"/>
              </a:spcBef>
              <a:spcAft>
                <a:spcPts val="0"/>
              </a:spcAft>
              <a:buNone/>
              <a:defRPr/>
            </a:pPr>
            <a:endParaRPr lang="en-US" sz="2400" dirty="0"/>
          </a:p>
          <a:p>
            <a:pPr eaLnBrk="1" fontAlgn="auto" hangingPunct="1">
              <a:lnSpc>
                <a:spcPct val="100000"/>
              </a:lnSpc>
              <a:spcBef>
                <a:spcPts val="0"/>
              </a:spcBef>
              <a:spcAft>
                <a:spcPts val="0"/>
              </a:spcAft>
              <a:defRPr/>
            </a:pPr>
            <a:r>
              <a:rPr lang="en-US" sz="2400" dirty="0"/>
              <a:t>Applications in the cloud have either been created in the cloud or have been migrated from an existing infrastructure to take advantage of the </a:t>
            </a:r>
            <a:r>
              <a:rPr lang="en-US" sz="2400" dirty="0">
                <a:ea typeface="Amazon Ember Light" panose="020B0403020204020204" pitchFamily="34" charset="0"/>
                <a:cs typeface="Amazon Ember Light" panose="020B0403020204020204" pitchFamily="34" charset="0"/>
              </a:rPr>
              <a:t>benefits of cloud computing</a:t>
            </a:r>
            <a:r>
              <a:rPr lang="en-US" sz="2400" dirty="0"/>
              <a:t>.</a:t>
            </a:r>
          </a:p>
          <a:p>
            <a:pPr marL="0" indent="0" eaLnBrk="1" fontAlgn="auto" hangingPunct="1">
              <a:lnSpc>
                <a:spcPct val="100000"/>
              </a:lnSpc>
              <a:spcBef>
                <a:spcPts val="0"/>
              </a:spcBef>
              <a:spcAft>
                <a:spcPts val="0"/>
              </a:spcAft>
              <a:buNone/>
              <a:defRPr/>
            </a:pPr>
            <a:endParaRPr lang="en-US" sz="2400" dirty="0"/>
          </a:p>
          <a:p>
            <a:pPr eaLnBrk="1" fontAlgn="auto" hangingPunct="1">
              <a:lnSpc>
                <a:spcPct val="100000"/>
              </a:lnSpc>
              <a:spcBef>
                <a:spcPts val="0"/>
              </a:spcBef>
              <a:spcAft>
                <a:spcPts val="0"/>
              </a:spcAft>
              <a:defRPr/>
            </a:pPr>
            <a:r>
              <a:rPr lang="en-US" sz="2400" dirty="0"/>
              <a:t>Cloud-based applications can be built on low-level infrastructure pieces or they can use higher-level services that provide abstraction from the management, architecting, and scaling requirements of core infrastructure</a:t>
            </a:r>
          </a:p>
          <a:p>
            <a:pPr marL="514350" indent="-514350">
              <a:buFont typeface="+mj-lt"/>
              <a:buAutoNum type="arabicPeriod"/>
            </a:pPr>
            <a:endParaRPr lang="en-US" dirty="0"/>
          </a:p>
        </p:txBody>
      </p:sp>
    </p:spTree>
    <p:extLst>
      <p:ext uri="{BB962C8B-B14F-4D97-AF65-F5344CB8AC3E}">
        <p14:creationId xmlns:p14="http://schemas.microsoft.com/office/powerpoint/2010/main" val="82745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Deployment Models - </a:t>
            </a:r>
            <a:r>
              <a:rPr lang="en-US" sz="4000" b="1" dirty="0"/>
              <a:t>Hybrid</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3E7E13E8-1BC3-F45B-75EB-2E49C741D278}"/>
              </a:ext>
            </a:extLst>
          </p:cNvPr>
          <p:cNvSpPr>
            <a:spLocks noGrp="1"/>
          </p:cNvSpPr>
          <p:nvPr>
            <p:ph idx="1"/>
          </p:nvPr>
        </p:nvSpPr>
        <p:spPr>
          <a:xfrm>
            <a:off x="514670" y="1561573"/>
            <a:ext cx="11182030" cy="4308938"/>
          </a:xfrm>
        </p:spPr>
        <p:txBody>
          <a:bodyPr/>
          <a:lstStyle/>
          <a:p>
            <a:pPr marL="0" indent="0" eaLnBrk="1" fontAlgn="auto" hangingPunct="1">
              <a:lnSpc>
                <a:spcPct val="100000"/>
              </a:lnSpc>
              <a:spcBef>
                <a:spcPts val="0"/>
              </a:spcBef>
              <a:spcAft>
                <a:spcPts val="0"/>
              </a:spcAft>
              <a:buNone/>
              <a:defRPr/>
            </a:pPr>
            <a:r>
              <a:rPr lang="en-US" sz="2400" b="1" dirty="0"/>
              <a:t>Hybrid</a:t>
            </a:r>
          </a:p>
          <a:p>
            <a:pPr eaLnBrk="1" fontAlgn="auto" hangingPunct="1">
              <a:lnSpc>
                <a:spcPct val="100000"/>
              </a:lnSpc>
              <a:spcBef>
                <a:spcPts val="0"/>
              </a:spcBef>
              <a:spcAft>
                <a:spcPts val="0"/>
              </a:spcAft>
              <a:defRPr/>
            </a:pPr>
            <a:r>
              <a:rPr lang="en-US" sz="2400" dirty="0"/>
              <a:t>A hybrid deployment is a way to connect infrastructure and applications between cloud-based resources and existing resources that are not located in the cloud. </a:t>
            </a:r>
          </a:p>
          <a:p>
            <a:pPr eaLnBrk="1" fontAlgn="auto" hangingPunct="1">
              <a:lnSpc>
                <a:spcPct val="100000"/>
              </a:lnSpc>
              <a:spcBef>
                <a:spcPts val="0"/>
              </a:spcBef>
              <a:spcAft>
                <a:spcPts val="0"/>
              </a:spcAft>
              <a:defRPr/>
            </a:pPr>
            <a:endParaRPr lang="en-US" sz="2400" dirty="0"/>
          </a:p>
          <a:p>
            <a:pPr eaLnBrk="1" fontAlgn="auto" hangingPunct="1">
              <a:lnSpc>
                <a:spcPct val="100000"/>
              </a:lnSpc>
              <a:spcBef>
                <a:spcPts val="0"/>
              </a:spcBef>
              <a:spcAft>
                <a:spcPts val="0"/>
              </a:spcAft>
              <a:defRPr/>
            </a:pPr>
            <a:r>
              <a:rPr lang="en-US" sz="2400" dirty="0"/>
              <a:t>The most common method of hybrid deployment is between the cloud and existing on-premises infrastructure. </a:t>
            </a:r>
          </a:p>
          <a:p>
            <a:pPr marL="0" indent="0" eaLnBrk="1" fontAlgn="auto" hangingPunct="1">
              <a:lnSpc>
                <a:spcPct val="100000"/>
              </a:lnSpc>
              <a:spcBef>
                <a:spcPts val="0"/>
              </a:spcBef>
              <a:spcAft>
                <a:spcPts val="0"/>
              </a:spcAft>
              <a:buNone/>
              <a:defRPr/>
            </a:pPr>
            <a:endParaRPr lang="en-US" sz="2400" dirty="0"/>
          </a:p>
          <a:p>
            <a:pPr eaLnBrk="1" fontAlgn="auto" hangingPunct="1">
              <a:lnSpc>
                <a:spcPct val="100000"/>
              </a:lnSpc>
              <a:spcBef>
                <a:spcPts val="0"/>
              </a:spcBef>
              <a:spcAft>
                <a:spcPts val="0"/>
              </a:spcAft>
              <a:defRPr/>
            </a:pPr>
            <a:r>
              <a:rPr lang="en-US" sz="2400" dirty="0"/>
              <a:t>This</a:t>
            </a:r>
            <a:r>
              <a:rPr lang="en-US" sz="2400" baseline="0" dirty="0"/>
              <a:t> model enables an organization</a:t>
            </a:r>
            <a:r>
              <a:rPr lang="en-US" sz="2400" dirty="0"/>
              <a:t> to extend and grow their</a:t>
            </a:r>
            <a:r>
              <a:rPr lang="en-US" sz="2400" baseline="0" dirty="0"/>
              <a:t> </a:t>
            </a:r>
            <a:r>
              <a:rPr lang="en-US" sz="2400" dirty="0"/>
              <a:t>infrastructure into the cloud while connecting cloud resources to internal systems</a:t>
            </a:r>
          </a:p>
          <a:p>
            <a:pPr marL="514350" indent="-514350">
              <a:buFont typeface="+mj-lt"/>
              <a:buAutoNum type="arabicPeriod"/>
            </a:pPr>
            <a:endParaRPr lang="en-US" dirty="0"/>
          </a:p>
        </p:txBody>
      </p:sp>
    </p:spTree>
    <p:extLst>
      <p:ext uri="{BB962C8B-B14F-4D97-AF65-F5344CB8AC3E}">
        <p14:creationId xmlns:p14="http://schemas.microsoft.com/office/powerpoint/2010/main" val="37959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smtClean="0">
                <a:latin typeface="Amazon Ember Light" panose="020B0403020204020204"/>
              </a:rPr>
              <a:t>Cloud </a:t>
            </a:r>
            <a:r>
              <a:rPr lang="en-US" sz="4000" dirty="0">
                <a:latin typeface="Amazon Ember Light" panose="020B0403020204020204"/>
              </a:rPr>
              <a:t>Computing Deployment </a:t>
            </a:r>
            <a:r>
              <a:rPr lang="en-US" sz="4000">
                <a:latin typeface="Amazon Ember Light" panose="020B0403020204020204"/>
              </a:rPr>
              <a:t>Models </a:t>
            </a:r>
            <a:r>
              <a:rPr lang="en-US" sz="4000" smtClean="0">
                <a:latin typeface="Amazon Ember Light" panose="020B0403020204020204"/>
              </a:rPr>
              <a:t>– </a:t>
            </a:r>
            <a:br>
              <a:rPr lang="en-US" sz="4000" smtClean="0">
                <a:latin typeface="Amazon Ember Light" panose="020B0403020204020204"/>
              </a:rPr>
            </a:br>
            <a:r>
              <a:rPr lang="en-US" sz="4000" b="1" smtClean="0"/>
              <a:t>On-premises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3E7E13E8-1BC3-F45B-75EB-2E49C741D278}"/>
              </a:ext>
            </a:extLst>
          </p:cNvPr>
          <p:cNvSpPr>
            <a:spLocks noGrp="1"/>
          </p:cNvSpPr>
          <p:nvPr>
            <p:ph idx="1"/>
          </p:nvPr>
        </p:nvSpPr>
        <p:spPr>
          <a:xfrm>
            <a:off x="514670" y="1561573"/>
            <a:ext cx="11182030" cy="4308938"/>
          </a:xfrm>
        </p:spPr>
        <p:txBody>
          <a:bodyPr/>
          <a:lstStyle/>
          <a:p>
            <a:pPr marL="0" indent="0" eaLnBrk="1" fontAlgn="auto" hangingPunct="1">
              <a:lnSpc>
                <a:spcPct val="100000"/>
              </a:lnSpc>
              <a:spcBef>
                <a:spcPts val="0"/>
              </a:spcBef>
              <a:spcAft>
                <a:spcPts val="0"/>
              </a:spcAft>
              <a:buNone/>
              <a:defRPr/>
            </a:pPr>
            <a:r>
              <a:rPr lang="en-US" sz="2400" b="1" dirty="0"/>
              <a:t>On-premises</a:t>
            </a:r>
          </a:p>
          <a:p>
            <a:pPr eaLnBrk="1" fontAlgn="auto" hangingPunct="1">
              <a:lnSpc>
                <a:spcPct val="100000"/>
              </a:lnSpc>
              <a:spcBef>
                <a:spcPts val="0"/>
              </a:spcBef>
              <a:spcAft>
                <a:spcPts val="0"/>
              </a:spcAft>
              <a:defRPr/>
            </a:pPr>
            <a:r>
              <a:rPr lang="en-US" sz="2400" dirty="0"/>
              <a:t>Deploying resources on-premises, using virtualization and resource management tools, is sometimes called </a:t>
            </a:r>
            <a:r>
              <a:rPr lang="en-US" sz="2400" i="1" u="none" dirty="0"/>
              <a:t>private cloud</a:t>
            </a:r>
            <a:r>
              <a:rPr lang="en-US" sz="2400" dirty="0"/>
              <a:t>. </a:t>
            </a:r>
          </a:p>
          <a:p>
            <a:pPr marL="0" indent="0" eaLnBrk="1" fontAlgn="auto" hangingPunct="1">
              <a:lnSpc>
                <a:spcPct val="100000"/>
              </a:lnSpc>
              <a:spcBef>
                <a:spcPts val="0"/>
              </a:spcBef>
              <a:spcAft>
                <a:spcPts val="0"/>
              </a:spcAft>
              <a:buNone/>
              <a:defRPr/>
            </a:pPr>
            <a:endParaRPr lang="en-US" sz="2400" dirty="0"/>
          </a:p>
          <a:p>
            <a:pPr eaLnBrk="1" fontAlgn="auto" hangingPunct="1">
              <a:lnSpc>
                <a:spcPct val="100000"/>
              </a:lnSpc>
              <a:spcBef>
                <a:spcPts val="0"/>
              </a:spcBef>
              <a:spcAft>
                <a:spcPts val="0"/>
              </a:spcAft>
              <a:defRPr/>
            </a:pPr>
            <a:r>
              <a:rPr lang="en-US" sz="2400" dirty="0"/>
              <a:t>While on-premises deployment does not provide many of the benefits of cloud computing, it is sometimes sought for its ability to provide dedicated resources.</a:t>
            </a:r>
          </a:p>
          <a:p>
            <a:pPr marL="0" indent="0" eaLnBrk="1" fontAlgn="auto" hangingPunct="1">
              <a:lnSpc>
                <a:spcPct val="100000"/>
              </a:lnSpc>
              <a:spcBef>
                <a:spcPts val="0"/>
              </a:spcBef>
              <a:spcAft>
                <a:spcPts val="0"/>
              </a:spcAft>
              <a:buNone/>
              <a:defRPr/>
            </a:pPr>
            <a:endParaRPr lang="en-US" sz="2400" dirty="0"/>
          </a:p>
          <a:p>
            <a:pPr eaLnBrk="1" fontAlgn="auto" hangingPunct="1">
              <a:lnSpc>
                <a:spcPct val="100000"/>
              </a:lnSpc>
              <a:spcBef>
                <a:spcPts val="0"/>
              </a:spcBef>
              <a:spcAft>
                <a:spcPts val="0"/>
              </a:spcAft>
              <a:defRPr/>
            </a:pPr>
            <a:r>
              <a:rPr lang="en-US" sz="2400" dirty="0"/>
              <a:t>In most cases, this deployment model is the same as legacy IT infrastructure, but it</a:t>
            </a:r>
            <a:r>
              <a:rPr lang="en-US" sz="2400" baseline="0" dirty="0"/>
              <a:t> might also </a:t>
            </a:r>
            <a:r>
              <a:rPr lang="en-US" sz="2400" dirty="0"/>
              <a:t>use application management and virtualization technologies </a:t>
            </a:r>
            <a:r>
              <a:rPr lang="en-US" sz="2400" u="none" dirty="0"/>
              <a:t>to</a:t>
            </a:r>
            <a:r>
              <a:rPr lang="en-US" sz="2400" dirty="0"/>
              <a:t> increase resource utilization</a:t>
            </a:r>
          </a:p>
          <a:p>
            <a:pPr marL="514350" indent="-514350">
              <a:buFont typeface="+mj-lt"/>
              <a:buAutoNum type="arabicPeriod"/>
            </a:pPr>
            <a:endParaRPr lang="en-US" dirty="0"/>
          </a:p>
        </p:txBody>
      </p:sp>
    </p:spTree>
    <p:extLst>
      <p:ext uri="{BB962C8B-B14F-4D97-AF65-F5344CB8AC3E}">
        <p14:creationId xmlns:p14="http://schemas.microsoft.com/office/powerpoint/2010/main" val="4068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10" name="Title 1">
            <a:extLst>
              <a:ext uri="{FF2B5EF4-FFF2-40B4-BE49-F238E27FC236}">
                <a16:creationId xmlns:a16="http://schemas.microsoft.com/office/drawing/2014/main" id="{AFE338AC-E4E4-4077-9FF1-E235D8C42C38}"/>
              </a:ext>
            </a:extLst>
          </p:cNvPr>
          <p:cNvSpPr txBox="1">
            <a:spLocks/>
          </p:cNvSpPr>
          <p:nvPr/>
        </p:nvSpPr>
        <p:spPr bwMode="auto">
          <a:xfrm>
            <a:off x="419100" y="1709653"/>
            <a:ext cx="9182100"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dirty="0">
                <a:latin typeface="Calibri (Body)"/>
              </a:rPr>
              <a:t>1. Trade capital expense for variable expense</a:t>
            </a:r>
          </a:p>
        </p:txBody>
      </p:sp>
      <p:grpSp>
        <p:nvGrpSpPr>
          <p:cNvPr id="11" name="Group 10" descr="Pot filled with gold coins.">
            <a:extLst>
              <a:ext uri="{FF2B5EF4-FFF2-40B4-BE49-F238E27FC236}">
                <a16:creationId xmlns:a16="http://schemas.microsoft.com/office/drawing/2014/main" id="{D5E4BA10-F0B6-4E1C-8F5E-E012DCC67830}"/>
              </a:ext>
              <a:ext uri="{C183D7F6-B498-43B3-948B-1728B52AA6E4}">
                <adec:decorative xmlns="" xmlns:adec="http://schemas.microsoft.com/office/drawing/2017/decorative" val="0"/>
              </a:ext>
            </a:extLst>
          </p:cNvPr>
          <p:cNvGrpSpPr/>
          <p:nvPr/>
        </p:nvGrpSpPr>
        <p:grpSpPr>
          <a:xfrm>
            <a:off x="2061121" y="2410117"/>
            <a:ext cx="2617032" cy="2787729"/>
            <a:chOff x="1849364" y="1662877"/>
            <a:chExt cx="2827791" cy="3008062"/>
          </a:xfrm>
        </p:grpSpPr>
        <p:pic>
          <p:nvPicPr>
            <p:cNvPr id="12" name="Picture 11" descr="Black pot labeled Capital that is filled with gold coins.">
              <a:extLst>
                <a:ext uri="{FF2B5EF4-FFF2-40B4-BE49-F238E27FC236}">
                  <a16:creationId xmlns:a16="http://schemas.microsoft.com/office/drawing/2014/main" id="{C121E497-6EBD-4ECA-A622-C36A77EF73FC}"/>
                </a:ext>
                <a:ext uri="{C183D7F6-B498-43B3-948B-1728B52AA6E4}">
                  <adec:decorative xmlns="" xmlns:adec="http://schemas.microsoft.com/office/drawing/2017/decorative" val="0"/>
                </a:ext>
              </a:extLst>
            </p:cNvPr>
            <p:cNvPicPr>
              <a:picLocks noChangeAspect="1"/>
            </p:cNvPicPr>
            <p:nvPr/>
          </p:nvPicPr>
          <p:blipFill>
            <a:blip r:embed="rId3"/>
            <a:stretch>
              <a:fillRect/>
            </a:stretch>
          </p:blipFill>
          <p:spPr>
            <a:xfrm>
              <a:off x="1849364" y="1662877"/>
              <a:ext cx="2827791" cy="3008062"/>
            </a:xfrm>
            <a:prstGeom prst="rect">
              <a:avLst/>
            </a:prstGeom>
          </p:spPr>
        </p:pic>
        <p:sp>
          <p:nvSpPr>
            <p:cNvPr id="13" name="TextBox 12">
              <a:extLst>
                <a:ext uri="{FF2B5EF4-FFF2-40B4-BE49-F238E27FC236}">
                  <a16:creationId xmlns:a16="http://schemas.microsoft.com/office/drawing/2014/main" id="{F52B19B6-70D7-4C84-A3EF-42F80FC9EAFA}"/>
                </a:ext>
              </a:extLst>
            </p:cNvPr>
            <p:cNvSpPr txBox="1"/>
            <p:nvPr/>
          </p:nvSpPr>
          <p:spPr>
            <a:xfrm>
              <a:off x="2850743" y="2677641"/>
              <a:ext cx="1672574" cy="7386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mazon Ember Light"/>
                  <a:ea typeface="+mn-ea"/>
                  <a:cs typeface="+mn-cs"/>
                </a:rPr>
                <a:t>Capital</a:t>
              </a:r>
            </a:p>
          </p:txBody>
        </p:sp>
      </p:grpSp>
      <p:sp>
        <p:nvSpPr>
          <p:cNvPr id="21" name="Content Placeholder 19">
            <a:extLst>
              <a:ext uri="{FF2B5EF4-FFF2-40B4-BE49-F238E27FC236}">
                <a16:creationId xmlns:a16="http://schemas.microsoft.com/office/drawing/2014/main" id="{5038DF20-7BB9-4442-BAA5-8DEA0F57F643}"/>
              </a:ext>
            </a:extLst>
          </p:cNvPr>
          <p:cNvSpPr txBox="1">
            <a:spLocks/>
          </p:cNvSpPr>
          <p:nvPr/>
        </p:nvSpPr>
        <p:spPr bwMode="auto">
          <a:xfrm>
            <a:off x="1479444" y="5175836"/>
            <a:ext cx="3978080" cy="813634"/>
          </a:xfrm>
          <a:prstGeom prst="rect">
            <a:avLst/>
          </a:prstGeom>
          <a:solidFill>
            <a:schemeClr val="bg1"/>
          </a:solidFill>
          <a:ln w="12700" cap="flat" cmpd="sng" algn="ctr">
            <a:noFill/>
            <a:prstDash val="solid"/>
            <a:miter lim="800000"/>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dk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dk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dk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Aft>
                <a:spcPts val="600"/>
              </a:spcAft>
              <a:buClr>
                <a:srgbClr val="FF9900"/>
              </a:buClr>
              <a:buSzPct val="75000"/>
              <a:buFont typeface="Wingdings" panose="05000000000000000000" pitchFamily="2" charset="2"/>
              <a:buNone/>
            </a:pPr>
            <a:r>
              <a:rPr lang="en-US" dirty="0">
                <a:solidFill>
                  <a:schemeClr val="tx1"/>
                </a:solidFill>
                <a:latin typeface="Amazon Ember Light" charset="0"/>
                <a:ea typeface="Amazon Ember Light" charset="0"/>
                <a:cs typeface="Amazon Ember Light" charset="0"/>
              </a:rPr>
              <a:t>Data center investment </a:t>
            </a:r>
            <a:br>
              <a:rPr lang="en-US" dirty="0">
                <a:solidFill>
                  <a:schemeClr val="tx1"/>
                </a:solidFill>
                <a:latin typeface="Amazon Ember Light" charset="0"/>
                <a:ea typeface="Amazon Ember Light" charset="0"/>
                <a:cs typeface="Amazon Ember Light" charset="0"/>
              </a:rPr>
            </a:br>
            <a:r>
              <a:rPr lang="en-US" dirty="0">
                <a:solidFill>
                  <a:schemeClr val="tx1"/>
                </a:solidFill>
                <a:latin typeface="Amazon Ember Light" charset="0"/>
                <a:ea typeface="Amazon Ember Light" charset="0"/>
                <a:cs typeface="Amazon Ember Light" charset="0"/>
              </a:rPr>
              <a:t>based on forecast</a:t>
            </a:r>
          </a:p>
        </p:txBody>
      </p:sp>
      <p:pic>
        <p:nvPicPr>
          <p:cNvPr id="22" name="Picture 21" descr="Stop watch.">
            <a:extLst>
              <a:ext uri="{FF2B5EF4-FFF2-40B4-BE49-F238E27FC236}">
                <a16:creationId xmlns:a16="http://schemas.microsoft.com/office/drawing/2014/main" id="{79AD3F1F-D133-47ED-B7B0-64A6BF7BCFA8}"/>
              </a:ext>
            </a:extLst>
          </p:cNvPr>
          <p:cNvPicPr>
            <a:picLocks noChangeAspect="1"/>
          </p:cNvPicPr>
          <p:nvPr/>
        </p:nvPicPr>
        <p:blipFill>
          <a:blip r:embed="rId4"/>
          <a:stretch>
            <a:fillRect/>
          </a:stretch>
        </p:blipFill>
        <p:spPr>
          <a:xfrm>
            <a:off x="7725605" y="2165300"/>
            <a:ext cx="2101789" cy="2527400"/>
          </a:xfrm>
          <a:prstGeom prst="rect">
            <a:avLst/>
          </a:prstGeom>
        </p:spPr>
      </p:pic>
      <p:sp>
        <p:nvSpPr>
          <p:cNvPr id="23" name="Content Placeholder 19">
            <a:extLst>
              <a:ext uri="{FF2B5EF4-FFF2-40B4-BE49-F238E27FC236}">
                <a16:creationId xmlns:a16="http://schemas.microsoft.com/office/drawing/2014/main" id="{B01AEF79-86B6-488A-A4E2-DBF7237FE069}"/>
              </a:ext>
            </a:extLst>
          </p:cNvPr>
          <p:cNvSpPr txBox="1">
            <a:spLocks/>
          </p:cNvSpPr>
          <p:nvPr/>
        </p:nvSpPr>
        <p:spPr>
          <a:xfrm>
            <a:off x="7010835" y="5047183"/>
            <a:ext cx="3846100" cy="735332"/>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R="0" indent="0" algn="ctr" defTabSz="914400" fontAlgn="auto">
              <a:lnSpc>
                <a:spcPct val="90000"/>
              </a:lnSpc>
              <a:spcBef>
                <a:spcPts val="1000"/>
              </a:spcBef>
              <a:spcAft>
                <a:spcPts val="600"/>
              </a:spcAft>
              <a:buClr>
                <a:srgbClr val="FF9900"/>
              </a:buClr>
              <a:buSzPct val="75000"/>
              <a:buFont typeface="Wingdings" panose="05000000000000000000" pitchFamily="2" charset="2"/>
              <a:buNone/>
              <a:tabLst/>
              <a:defRPr sz="2800" b="0" spc="0" baseline="0">
                <a:solidFill>
                  <a:schemeClr val="tx1"/>
                </a:solidFill>
                <a:latin typeface="Amazon Ember Light" charset="0"/>
                <a:ea typeface="Amazon Ember Light" charset="0"/>
                <a:cs typeface="Amazon Ember Light" charset="0"/>
              </a:defRPr>
            </a:lvl1pPr>
            <a:lvl2pPr marL="336143" marR="0" indent="0" defTabSz="914362" fontAlgn="auto">
              <a:lnSpc>
                <a:spcPct val="90000"/>
              </a:lnSpc>
              <a:spcBef>
                <a:spcPts val="500"/>
              </a:spcBef>
              <a:spcAft>
                <a:spcPts val="0"/>
              </a:spcAft>
              <a:buClrTx/>
              <a:buSzPct val="90000"/>
              <a:buFont typeface="Arial" pitchFamily="34" charset="0"/>
              <a:buNone/>
              <a:tabLst/>
              <a:defRPr sz="2000" spc="0" baseline="0"/>
            </a:lvl2pPr>
            <a:lvl3pPr marL="560238" marR="0" indent="0" defTabSz="914362" fontAlgn="auto">
              <a:lnSpc>
                <a:spcPct val="90000"/>
              </a:lnSpc>
              <a:spcBef>
                <a:spcPts val="500"/>
              </a:spcBef>
              <a:spcAft>
                <a:spcPts val="0"/>
              </a:spcAft>
              <a:buClrTx/>
              <a:buSzPct val="90000"/>
              <a:buFont typeface="Arial" pitchFamily="34" charset="0"/>
              <a:buNone/>
              <a:tabLst/>
              <a:defRPr sz="2000" spc="0" baseline="0"/>
            </a:lvl3pPr>
            <a:lvl4pPr marL="784334" marR="0" indent="0" defTabSz="914362" fontAlgn="auto">
              <a:lnSpc>
                <a:spcPct val="90000"/>
              </a:lnSpc>
              <a:spcBef>
                <a:spcPts val="500"/>
              </a:spcBef>
              <a:spcAft>
                <a:spcPts val="0"/>
              </a:spcAft>
              <a:buClrTx/>
              <a:buSzPct val="90000"/>
              <a:buFont typeface="Arial" pitchFamily="34" charset="0"/>
              <a:buNone/>
              <a:tabLst/>
              <a:defRPr sz="1667" spc="0" baseline="0"/>
            </a:lvl4pPr>
            <a:lvl5pPr marL="1008429" marR="0" indent="0" defTabSz="914362" fontAlgn="auto">
              <a:lnSpc>
                <a:spcPct val="90000"/>
              </a:lnSpc>
              <a:spcBef>
                <a:spcPts val="500"/>
              </a:spcBef>
              <a:spcAft>
                <a:spcPts val="0"/>
              </a:spcAft>
              <a:buClrTx/>
              <a:buSzPct val="90000"/>
              <a:buFont typeface="Arial" pitchFamily="34" charset="0"/>
              <a:buNone/>
              <a:tabLst/>
              <a:defRPr sz="1667" spc="0" baseline="0"/>
            </a:lvl5pPr>
            <a:lvl6pPr marL="2514494" indent="-228591" defTabSz="914362">
              <a:spcBef>
                <a:spcPct val="20000"/>
              </a:spcBef>
              <a:buFont typeface="Arial" pitchFamily="34" charset="0"/>
              <a:buChar char="•"/>
              <a:defRPr sz="1961"/>
            </a:lvl6pPr>
            <a:lvl7pPr marL="2971675" indent="-228591" defTabSz="914362">
              <a:spcBef>
                <a:spcPct val="20000"/>
              </a:spcBef>
              <a:buFont typeface="Arial" pitchFamily="34" charset="0"/>
              <a:buChar char="•"/>
              <a:defRPr sz="1961"/>
            </a:lvl7pPr>
            <a:lvl8pPr marL="3428856" indent="-228591" defTabSz="914362">
              <a:spcBef>
                <a:spcPct val="20000"/>
              </a:spcBef>
              <a:buFont typeface="Arial" pitchFamily="34" charset="0"/>
              <a:buChar char="•"/>
              <a:defRPr sz="1961"/>
            </a:lvl8pPr>
            <a:lvl9pPr marL="3886038" indent="-228591" defTabSz="914362">
              <a:spcBef>
                <a:spcPct val="20000"/>
              </a:spcBef>
              <a:buFont typeface="Arial" pitchFamily="34" charset="0"/>
              <a:buChar char="•"/>
              <a:defRPr sz="1961"/>
            </a:lvl9pPr>
          </a:lstStyle>
          <a:p>
            <a:pPr marL="0" marR="0" lvl="0" indent="0" algn="ctr" defTabSz="914400" rtl="0" eaLnBrk="1" fontAlgn="auto" latinLnBrk="0" hangingPunct="1">
              <a:lnSpc>
                <a:spcPct val="90000"/>
              </a:lnSpc>
              <a:spcBef>
                <a:spcPts val="1000"/>
              </a:spcBef>
              <a:spcAft>
                <a:spcPts val="600"/>
              </a:spcAft>
              <a:buClr>
                <a:srgbClr val="FF9900"/>
              </a:buClr>
              <a:buSzPct val="75000"/>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Amazon Ember Light" charset="0"/>
              </a:rPr>
              <a:t>Pay only for the amount </a:t>
            </a:r>
            <a:br>
              <a:rPr kumimoji="0" lang="en-US" sz="2800" b="0" i="0" u="none" strike="noStrike" kern="1200" cap="none" spc="0" normalizeH="0" baseline="0" noProof="0" dirty="0">
                <a:ln>
                  <a:noFill/>
                </a:ln>
                <a:solidFill>
                  <a:srgbClr val="000000"/>
                </a:solidFill>
                <a:effectLst/>
                <a:uLnTx/>
                <a:uFillTx/>
                <a:latin typeface="Amazon Ember Light" charset="0"/>
              </a:rPr>
            </a:br>
            <a:r>
              <a:rPr kumimoji="0" lang="en-US" sz="2800" b="0" i="0" u="none" strike="noStrike" kern="1200" cap="none" spc="0" normalizeH="0" baseline="0" noProof="0" dirty="0">
                <a:ln>
                  <a:noFill/>
                </a:ln>
                <a:solidFill>
                  <a:srgbClr val="000000"/>
                </a:solidFill>
                <a:effectLst/>
                <a:uLnTx/>
                <a:uFillTx/>
                <a:latin typeface="Amazon Ember Light" charset="0"/>
              </a:rPr>
              <a:t>you consume</a:t>
            </a:r>
          </a:p>
        </p:txBody>
      </p:sp>
    </p:spTree>
    <p:extLst>
      <p:ext uri="{BB962C8B-B14F-4D97-AF65-F5344CB8AC3E}">
        <p14:creationId xmlns:p14="http://schemas.microsoft.com/office/powerpoint/2010/main" val="7282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Learning Objectives</a:t>
            </a:r>
            <a:endParaRPr lang="en-US" altLang="en-US" sz="4000" b="1" dirty="0">
              <a:latin typeface="Amazon Ember Light" panose="020B0403020204020204"/>
              <a:cs typeface="Arial" panose="020B0604020202020204" pitchFamily="34" charset="0"/>
            </a:endParaRPr>
          </a:p>
        </p:txBody>
      </p:sp>
      <p:sp>
        <p:nvSpPr>
          <p:cNvPr id="24" name="Content Placeholder 2">
            <a:extLst>
              <a:ext uri="{FF2B5EF4-FFF2-40B4-BE49-F238E27FC236}">
                <a16:creationId xmlns:a16="http://schemas.microsoft.com/office/drawing/2014/main" id="{AADD5A49-8C5D-4EF5-B61D-2A7C6280ED76}"/>
              </a:ext>
            </a:extLst>
          </p:cNvPr>
          <p:cNvSpPr>
            <a:spLocks noGrp="1"/>
          </p:cNvSpPr>
          <p:nvPr>
            <p:ph idx="1"/>
          </p:nvPr>
        </p:nvSpPr>
        <p:spPr>
          <a:xfrm>
            <a:off x="514669" y="1561573"/>
            <a:ext cx="10920467" cy="4308938"/>
          </a:xfrm>
        </p:spPr>
        <p:txBody>
          <a:bodyPr/>
          <a:lstStyle/>
          <a:p>
            <a:pPr marL="0" lvl="0" indent="0" algn="l" rtl="0">
              <a:lnSpc>
                <a:spcPct val="90000"/>
              </a:lnSpc>
              <a:spcBef>
                <a:spcPts val="0"/>
              </a:spcBef>
              <a:spcAft>
                <a:spcPts val="0"/>
              </a:spcAft>
              <a:buSzPts val="1980"/>
              <a:buNone/>
            </a:pPr>
            <a:r>
              <a:rPr lang="en-US" sz="2400" dirty="0">
                <a:solidFill>
                  <a:srgbClr val="4B473E"/>
                </a:solidFill>
                <a:latin typeface="Calibri (Body)"/>
              </a:rPr>
              <a:t>By the end of this lecture, you will be able to understand:</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The basic concepts of cloud computing</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The basic cloud service models</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The cloud computing deployment models</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Advantages of cloud computing</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Challenges of cloud computing</a:t>
            </a:r>
          </a:p>
          <a:p>
            <a:pPr marL="457200" lvl="0" indent="-457200" algn="l" rtl="0">
              <a:lnSpc>
                <a:spcPct val="90000"/>
              </a:lnSpc>
              <a:spcBef>
                <a:spcPts val="1000"/>
              </a:spcBef>
              <a:spcAft>
                <a:spcPts val="0"/>
              </a:spcAft>
              <a:buSzPts val="1980"/>
              <a:buFont typeface="Poppins Medium"/>
              <a:buAutoNum type="arabicPeriod"/>
            </a:pPr>
            <a:r>
              <a:rPr lang="en-US" sz="2400" dirty="0">
                <a:solidFill>
                  <a:srgbClr val="4B473E"/>
                </a:solidFill>
                <a:latin typeface="Calibri (Body)"/>
              </a:rPr>
              <a:t>Top 10 Cloud Service Providers </a:t>
            </a:r>
            <a:r>
              <a:rPr lang="en-US" sz="2400">
                <a:solidFill>
                  <a:srgbClr val="4B473E"/>
                </a:solidFill>
                <a:latin typeface="Calibri (Body)"/>
              </a:rPr>
              <a:t>in </a:t>
            </a:r>
            <a:r>
              <a:rPr lang="en-US" sz="2400" smtClean="0">
                <a:solidFill>
                  <a:srgbClr val="4B473E"/>
                </a:solidFill>
                <a:latin typeface="Calibri (Body)"/>
              </a:rPr>
              <a:t>2023</a:t>
            </a:r>
            <a:r>
              <a:rPr lang="en-MY" sz="2400" dirty="0">
                <a:solidFill>
                  <a:schemeClr val="bg1"/>
                </a:solidFill>
                <a:latin typeface="+mj-lt"/>
              </a:rPr>
              <a:t/>
            </a:r>
            <a:br>
              <a:rPr lang="en-MY" sz="2400" dirty="0">
                <a:solidFill>
                  <a:schemeClr val="bg1"/>
                </a:solidFill>
                <a:latin typeface="+mj-lt"/>
              </a:rPr>
            </a:br>
            <a:r>
              <a:rPr lang="en-MY" sz="2400" dirty="0">
                <a:solidFill>
                  <a:schemeClr val="bg1"/>
                </a:solidFill>
                <a:latin typeface="+mj-lt"/>
              </a:rPr>
              <a:t/>
            </a:r>
            <a:br>
              <a:rPr lang="en-MY" sz="2400" dirty="0">
                <a:solidFill>
                  <a:schemeClr val="bg1"/>
                </a:solidFill>
                <a:latin typeface="+mj-lt"/>
              </a:rPr>
            </a:br>
            <a:endParaRPr lang="en-US" sz="2400" dirty="0">
              <a:latin typeface="Amazon Ember Light" panose="020B0403020204020204"/>
            </a:endParaRPr>
          </a:p>
          <a:p>
            <a:pPr marL="457200" lvl="0" indent="-457200" algn="l" rtl="0">
              <a:lnSpc>
                <a:spcPct val="90000"/>
              </a:lnSpc>
              <a:spcBef>
                <a:spcPts val="1000"/>
              </a:spcBef>
              <a:spcAft>
                <a:spcPts val="0"/>
              </a:spcAft>
              <a:buSzPts val="1980"/>
              <a:buFont typeface="Poppins Medium"/>
              <a:buAutoNum type="arabicPeriod"/>
            </a:pPr>
            <a:endParaRPr lang="en-US" sz="2400" dirty="0"/>
          </a:p>
          <a:p>
            <a:endParaRPr lang="en-US" dirty="0"/>
          </a:p>
        </p:txBody>
      </p:sp>
      <p:sp>
        <p:nvSpPr>
          <p:cNvPr id="26" name="Footer Placeholder 1">
            <a:extLst>
              <a:ext uri="{FF2B5EF4-FFF2-40B4-BE49-F238E27FC236}">
                <a16:creationId xmlns:a16="http://schemas.microsoft.com/office/drawing/2014/main" id="{4D370C94-470E-4D8C-8081-C794BAFFAB16}"/>
              </a:ext>
              <a:ext uri="{C183D7F6-B498-43B3-948B-1728B52AA6E4}">
                <adec:decorative xmlns="" xmlns:adec="http://schemas.microsoft.com/office/drawing/2017/decorative" val="1"/>
              </a:ext>
            </a:extLst>
          </p:cNvPr>
          <p:cNvSpPr txBox="1">
            <a:spLocks/>
          </p:cNvSpPr>
          <p:nvPr/>
        </p:nvSpPr>
        <p:spPr>
          <a:xfrm>
            <a:off x="8656320" y="6006355"/>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tint val="75000"/>
                  </a:srgbClr>
                </a:solidFill>
                <a:effectLst/>
                <a:uLnTx/>
                <a:uFillTx/>
                <a:latin typeface="Amazon Ember Light" panose="020B0403020204020204" pitchFamily="34" charset="0"/>
                <a:ea typeface="+mn-ea"/>
                <a:cs typeface="+mn-cs"/>
              </a:rPr>
              <a:t>© 2017 by McGraw-Hill Education</a:t>
            </a:r>
          </a:p>
        </p:txBody>
      </p:sp>
    </p:spTree>
    <p:extLst>
      <p:ext uri="{BB962C8B-B14F-4D97-AF65-F5344CB8AC3E}">
        <p14:creationId xmlns:p14="http://schemas.microsoft.com/office/powerpoint/2010/main" val="52078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14" name="Title 1">
            <a:extLst>
              <a:ext uri="{FF2B5EF4-FFF2-40B4-BE49-F238E27FC236}">
                <a16:creationId xmlns:a16="http://schemas.microsoft.com/office/drawing/2014/main" id="{8EC2FFF2-66C0-4CD6-9011-0C83915D7E58}"/>
              </a:ext>
            </a:extLst>
          </p:cNvPr>
          <p:cNvSpPr txBox="1">
            <a:spLocks/>
          </p:cNvSpPr>
          <p:nvPr/>
        </p:nvSpPr>
        <p:spPr bwMode="auto">
          <a:xfrm>
            <a:off x="419100" y="1481652"/>
            <a:ext cx="9182100"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dirty="0">
                <a:latin typeface="Calibri (Body)"/>
              </a:rPr>
              <a:t>2. Massive economies of scale</a:t>
            </a:r>
          </a:p>
        </p:txBody>
      </p:sp>
      <p:sp>
        <p:nvSpPr>
          <p:cNvPr id="15" name="TextBox 14">
            <a:extLst>
              <a:ext uri="{FF2B5EF4-FFF2-40B4-BE49-F238E27FC236}">
                <a16:creationId xmlns:a16="http://schemas.microsoft.com/office/drawing/2014/main" id="{1624640D-1C75-4F9D-8DBB-262DEFC66DAF}"/>
              </a:ext>
            </a:extLst>
          </p:cNvPr>
          <p:cNvSpPr txBox="1"/>
          <p:nvPr/>
        </p:nvSpPr>
        <p:spPr>
          <a:xfrm>
            <a:off x="419100" y="1882076"/>
            <a:ext cx="114585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Body)"/>
                <a:ea typeface="Amazon Ember Light" panose="020B0403020204020204" pitchFamily="34" charset="0"/>
                <a:cs typeface="Amazon Ember Light" panose="020B0403020204020204" pitchFamily="34" charset="0"/>
              </a:rPr>
              <a:t>Because of aggregate usage from all customers, AWS can </a:t>
            </a:r>
            <a:r>
              <a:rPr kumimoji="0" lang="en-US" sz="2800" b="0" i="0" u="none" strike="noStrike" kern="1200" cap="none" spc="0" normalizeH="0" baseline="0" noProof="0">
                <a:ln>
                  <a:noFill/>
                </a:ln>
                <a:solidFill>
                  <a:srgbClr val="000000"/>
                </a:solidFill>
                <a:effectLst/>
                <a:uLnTx/>
                <a:uFillTx/>
                <a:latin typeface="Calibri (Body)"/>
                <a:ea typeface="Amazon Ember Light" panose="020B0403020204020204" pitchFamily="34" charset="0"/>
                <a:cs typeface="Amazon Ember Light" panose="020B0403020204020204" pitchFamily="34" charset="0"/>
              </a:rPr>
              <a:t>achieve </a:t>
            </a:r>
            <a:r>
              <a:rPr kumimoji="0" lang="en-US" sz="2800" b="0" i="0" u="none" strike="noStrike" kern="1200" cap="none" spc="0" normalizeH="0" baseline="0" noProof="0" smtClean="0">
                <a:ln>
                  <a:noFill/>
                </a:ln>
                <a:solidFill>
                  <a:srgbClr val="000000"/>
                </a:solidFill>
                <a:effectLst/>
                <a:uLnTx/>
                <a:uFillTx/>
                <a:latin typeface="Calibri (Body)"/>
                <a:ea typeface="Amazon Ember Light" panose="020B0403020204020204" pitchFamily="34" charset="0"/>
                <a:cs typeface="Amazon Ember Light" panose="020B0403020204020204" pitchFamily="34" charset="0"/>
              </a:rPr>
              <a:t>higher </a:t>
            </a:r>
            <a:r>
              <a:rPr kumimoji="0" lang="en-US" sz="2800" b="0" i="0" u="none" strike="noStrike" kern="1200" cap="none" spc="0" normalizeH="0" baseline="0" noProof="0" dirty="0">
                <a:ln>
                  <a:noFill/>
                </a:ln>
                <a:solidFill>
                  <a:srgbClr val="000000"/>
                </a:solidFill>
                <a:effectLst/>
                <a:uLnTx/>
                <a:uFillTx/>
                <a:latin typeface="Calibri (Body)"/>
                <a:ea typeface="Amazon Ember Light" panose="020B0403020204020204" pitchFamily="34" charset="0"/>
                <a:cs typeface="Amazon Ember Light" panose="020B0403020204020204" pitchFamily="34" charset="0"/>
              </a:rPr>
              <a:t>economies of scale and pass savings on to customers.</a:t>
            </a:r>
          </a:p>
        </p:txBody>
      </p:sp>
      <p:grpSp>
        <p:nvGrpSpPr>
          <p:cNvPr id="16" name="Group 15">
            <a:extLst>
              <a:ext uri="{FF2B5EF4-FFF2-40B4-BE49-F238E27FC236}">
                <a16:creationId xmlns:a16="http://schemas.microsoft.com/office/drawing/2014/main" id="{EB404334-7607-4FCB-A763-79888965E455}"/>
              </a:ext>
              <a:ext uri="{C183D7F6-B498-43B3-948B-1728B52AA6E4}">
                <adec:decorative xmlns="" xmlns:adec="http://schemas.microsoft.com/office/drawing/2017/decorative" val="1"/>
              </a:ext>
            </a:extLst>
          </p:cNvPr>
          <p:cNvGrpSpPr/>
          <p:nvPr/>
        </p:nvGrpSpPr>
        <p:grpSpPr>
          <a:xfrm>
            <a:off x="1659665" y="3315200"/>
            <a:ext cx="3354813" cy="2170188"/>
            <a:chOff x="1852172" y="2891321"/>
            <a:chExt cx="3702948" cy="2946625"/>
          </a:xfrm>
        </p:grpSpPr>
        <p:sp>
          <p:nvSpPr>
            <p:cNvPr id="17" name="Rectangle 16">
              <a:extLst>
                <a:ext uri="{FF2B5EF4-FFF2-40B4-BE49-F238E27FC236}">
                  <a16:creationId xmlns:a16="http://schemas.microsoft.com/office/drawing/2014/main" id="{8DFC0B90-A419-4119-9756-6FD0420FC8D9}"/>
                </a:ext>
              </a:extLst>
            </p:cNvPr>
            <p:cNvSpPr/>
            <p:nvPr/>
          </p:nvSpPr>
          <p:spPr>
            <a:xfrm>
              <a:off x="1852172" y="2891321"/>
              <a:ext cx="3702948" cy="2946625"/>
            </a:xfrm>
            <a:prstGeom prst="rect">
              <a:avLst/>
            </a:prstGeom>
            <a:solidFill>
              <a:srgbClr val="5A6B86">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mazon Ember Light"/>
                  <a:ea typeface="+mn-ea"/>
                  <a:cs typeface="+mn-cs"/>
                </a:rPr>
                <a:t>AWS Cloud</a:t>
              </a:r>
            </a:p>
          </p:txBody>
        </p:sp>
        <p:sp>
          <p:nvSpPr>
            <p:cNvPr id="18" name="TextBox 17">
              <a:extLst>
                <a:ext uri="{FF2B5EF4-FFF2-40B4-BE49-F238E27FC236}">
                  <a16:creationId xmlns:a16="http://schemas.microsoft.com/office/drawing/2014/main" id="{8EBAB16F-B051-4C76-9419-BB3C6B2E24CE}"/>
                </a:ext>
              </a:extLst>
            </p:cNvPr>
            <p:cNvSpPr txBox="1"/>
            <p:nvPr/>
          </p:nvSpPr>
          <p:spPr>
            <a:xfrm>
              <a:off x="2245555" y="4133801"/>
              <a:ext cx="29161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mazon Ember" panose="02000000000000000000" pitchFamily="2" charset="0"/>
                  <a:ea typeface="Amazon Ember" panose="02000000000000000000" pitchFamily="2" charset="0"/>
                  <a:cs typeface="+mn-cs"/>
                </a:rPr>
                <a:t>Economies of scale</a:t>
              </a:r>
            </a:p>
          </p:txBody>
        </p:sp>
        <p:pic>
          <p:nvPicPr>
            <p:cNvPr id="20" name="Graphic 19">
              <a:extLst>
                <a:ext uri="{FF2B5EF4-FFF2-40B4-BE49-F238E27FC236}">
                  <a16:creationId xmlns:a16="http://schemas.microsoft.com/office/drawing/2014/main" id="{8488597F-FB60-428B-866C-98F5BAD43DC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52172" y="2891321"/>
              <a:ext cx="548640" cy="548640"/>
            </a:xfrm>
            <a:prstGeom prst="rect">
              <a:avLst/>
            </a:prstGeom>
          </p:spPr>
        </p:pic>
      </p:grpSp>
      <p:sp>
        <p:nvSpPr>
          <p:cNvPr id="24" name="TextBox 23">
            <a:extLst>
              <a:ext uri="{FF2B5EF4-FFF2-40B4-BE49-F238E27FC236}">
                <a16:creationId xmlns:a16="http://schemas.microsoft.com/office/drawing/2014/main" id="{9CCE9B45-C680-4146-BF7B-29FE24FB1A34}"/>
              </a:ext>
            </a:extLst>
          </p:cNvPr>
          <p:cNvSpPr txBox="1"/>
          <p:nvPr/>
        </p:nvSpPr>
        <p:spPr>
          <a:xfrm>
            <a:off x="5514976" y="4508297"/>
            <a:ext cx="1342684" cy="400110"/>
          </a:xfrm>
          <a:prstGeom prst="rect">
            <a:avLst/>
          </a:prstGeom>
          <a:noFill/>
        </p:spPr>
        <p:txBody>
          <a:bodyPr wrap="square" rtlCol="0">
            <a:spAutoFit/>
          </a:bodyPr>
          <a:lstStyle>
            <a:defPPr>
              <a:defRPr lang="en-US"/>
            </a:defPPr>
            <a:lvl1pPr>
              <a:defRPr b="1">
                <a:latin typeface="Amazon Ember" panose="02000000000000000000" pitchFamily="2" charset="0"/>
                <a:ea typeface="Amazon Ember"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mazon Ember" panose="02000000000000000000" pitchFamily="2" charset="0"/>
                <a:cs typeface="+mn-cs"/>
              </a:rPr>
              <a:t>Savings</a:t>
            </a:r>
            <a:endParaRPr kumimoji="0" lang="en-US" sz="1800" b="1" i="0" u="none" strike="noStrike" kern="1200" cap="none" spc="0" normalizeH="0" baseline="0" noProof="0" dirty="0">
              <a:ln>
                <a:noFill/>
              </a:ln>
              <a:solidFill>
                <a:srgbClr val="000000"/>
              </a:solidFill>
              <a:effectLst/>
              <a:uLnTx/>
              <a:uFillTx/>
              <a:latin typeface="Amazon Ember" panose="02000000000000000000" pitchFamily="2" charset="0"/>
              <a:cs typeface="+mn-cs"/>
            </a:endParaRPr>
          </a:p>
        </p:txBody>
      </p:sp>
      <p:cxnSp>
        <p:nvCxnSpPr>
          <p:cNvPr id="25" name="Straight Arrow Connector 24" descr="Right-pointing arrow showing savings that are passed on to customer from AWS economies of scale.">
            <a:extLst>
              <a:ext uri="{FF2B5EF4-FFF2-40B4-BE49-F238E27FC236}">
                <a16:creationId xmlns:a16="http://schemas.microsoft.com/office/drawing/2014/main" id="{B52172F0-2322-4CE7-ABD1-AD85C676235D}"/>
              </a:ext>
            </a:extLst>
          </p:cNvPr>
          <p:cNvCxnSpPr>
            <a:cxnSpLocks/>
          </p:cNvCxnSpPr>
          <p:nvPr/>
        </p:nvCxnSpPr>
        <p:spPr>
          <a:xfrm>
            <a:off x="5421624" y="4860079"/>
            <a:ext cx="1621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descr="You pay only for the services you use.">
            <a:extLst>
              <a:ext uri="{FF2B5EF4-FFF2-40B4-BE49-F238E27FC236}">
                <a16:creationId xmlns:a16="http://schemas.microsoft.com/office/drawing/2014/main" id="{BA52C695-9AF3-461C-A721-03DFA3B23866}"/>
              </a:ext>
            </a:extLst>
          </p:cNvPr>
          <p:cNvGrpSpPr/>
          <p:nvPr/>
        </p:nvGrpSpPr>
        <p:grpSpPr>
          <a:xfrm>
            <a:off x="7366525" y="3310876"/>
            <a:ext cx="3819024" cy="2569140"/>
            <a:chOff x="7559031" y="2886997"/>
            <a:chExt cx="4215331" cy="3488311"/>
          </a:xfrm>
        </p:grpSpPr>
        <p:pic>
          <p:nvPicPr>
            <p:cNvPr id="27" name="Picture 26" descr="Outline of a person.">
              <a:extLst>
                <a:ext uri="{FF2B5EF4-FFF2-40B4-BE49-F238E27FC236}">
                  <a16:creationId xmlns:a16="http://schemas.microsoft.com/office/drawing/2014/main" id="{43940D9C-0D8C-4D8E-B5A5-7462472112F1}"/>
                </a:ext>
                <a:ext uri="{C183D7F6-B498-43B3-948B-1728B52AA6E4}">
                  <adec:decorative xmlns=""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861" y="3787807"/>
              <a:ext cx="2587501" cy="2587501"/>
            </a:xfrm>
            <a:prstGeom prst="rect">
              <a:avLst/>
            </a:prstGeom>
          </p:spPr>
        </p:pic>
        <p:pic>
          <p:nvPicPr>
            <p:cNvPr id="28" name="Picture 27" descr="Bill showing line items of services used and the total.">
              <a:extLst>
                <a:ext uri="{FF2B5EF4-FFF2-40B4-BE49-F238E27FC236}">
                  <a16:creationId xmlns:a16="http://schemas.microsoft.com/office/drawing/2014/main" id="{0F87EA7F-2EE8-4C53-85C4-5F9548942452}"/>
                </a:ext>
                <a:ext uri="{C183D7F6-B498-43B3-948B-1728B52AA6E4}">
                  <adec:decorative xmlns="" xmlns:adec="http://schemas.microsoft.com/office/drawing/2017/decorative" val="0"/>
                </a:ext>
              </a:extLst>
            </p:cNvPr>
            <p:cNvPicPr>
              <a:picLocks noChangeAspect="1"/>
            </p:cNvPicPr>
            <p:nvPr/>
          </p:nvPicPr>
          <p:blipFill>
            <a:blip r:embed="rId6"/>
            <a:stretch>
              <a:fillRect/>
            </a:stretch>
          </p:blipFill>
          <p:spPr>
            <a:xfrm rot="900000">
              <a:off x="7559031" y="2886997"/>
              <a:ext cx="2177127" cy="2715471"/>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48698254-E746-4AE1-8D55-98F35E298A6F}"/>
                </a:ext>
                <a:ext uri="{C183D7F6-B498-43B3-948B-1728B52AA6E4}">
                  <adec:decorative xmlns="" xmlns:adec="http://schemas.microsoft.com/office/drawing/2017/decorative" val="1"/>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914300">
              <a:off x="7836943" y="4203981"/>
              <a:ext cx="1274174" cy="1274174"/>
            </a:xfrm>
            <a:prstGeom prst="rect">
              <a:avLst/>
            </a:prstGeom>
          </p:spPr>
        </p:pic>
      </p:grpSp>
    </p:spTree>
    <p:extLst>
      <p:ext uri="{BB962C8B-B14F-4D97-AF65-F5344CB8AC3E}">
        <p14:creationId xmlns:p14="http://schemas.microsoft.com/office/powerpoint/2010/main" val="85707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14" name="Title 1">
            <a:extLst>
              <a:ext uri="{FF2B5EF4-FFF2-40B4-BE49-F238E27FC236}">
                <a16:creationId xmlns:a16="http://schemas.microsoft.com/office/drawing/2014/main" id="{8EC2FFF2-66C0-4CD6-9011-0C83915D7E58}"/>
              </a:ext>
            </a:extLst>
          </p:cNvPr>
          <p:cNvSpPr txBox="1">
            <a:spLocks/>
          </p:cNvSpPr>
          <p:nvPr/>
        </p:nvSpPr>
        <p:spPr bwMode="auto">
          <a:xfrm>
            <a:off x="419100" y="1481652"/>
            <a:ext cx="9182100"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dirty="0">
                <a:solidFill>
                  <a:schemeClr val="tx1"/>
                </a:solidFill>
                <a:latin typeface="Amazon Ember Light" panose="020B0403020204020204"/>
              </a:rPr>
              <a:t>3. Stop guessing capacity</a:t>
            </a:r>
            <a:endParaRPr lang="en-US" sz="3600" dirty="0">
              <a:latin typeface="Amazon Ember Light" panose="020B0403020204020204"/>
            </a:endParaRPr>
          </a:p>
        </p:txBody>
      </p:sp>
      <p:grpSp>
        <p:nvGrpSpPr>
          <p:cNvPr id="38" name="Group 37" descr="Illustration of idle servers due to overestimated capacity.">
            <a:extLst>
              <a:ext uri="{FF2B5EF4-FFF2-40B4-BE49-F238E27FC236}">
                <a16:creationId xmlns:a16="http://schemas.microsoft.com/office/drawing/2014/main" id="{D1B39458-130B-4D6C-9E6A-EC76C81CD699}"/>
              </a:ext>
            </a:extLst>
          </p:cNvPr>
          <p:cNvGrpSpPr/>
          <p:nvPr/>
        </p:nvGrpSpPr>
        <p:grpSpPr>
          <a:xfrm>
            <a:off x="531876" y="2789664"/>
            <a:ext cx="3172317" cy="2194560"/>
            <a:chOff x="439946" y="2150199"/>
            <a:chExt cx="3172317" cy="2194560"/>
          </a:xfrm>
        </p:grpSpPr>
        <p:pic>
          <p:nvPicPr>
            <p:cNvPr id="39" name="Picture 38" descr="Cartoon of servers.">
              <a:extLst>
                <a:ext uri="{FF2B5EF4-FFF2-40B4-BE49-F238E27FC236}">
                  <a16:creationId xmlns:a16="http://schemas.microsoft.com/office/drawing/2014/main" id="{D2670208-35FC-484D-A2D7-C53864E88114}"/>
                </a:ext>
              </a:extLst>
            </p:cNvPr>
            <p:cNvPicPr>
              <a:picLocks noChangeAspect="1"/>
            </p:cNvPicPr>
            <p:nvPr/>
          </p:nvPicPr>
          <p:blipFill>
            <a:blip r:embed="rId3"/>
            <a:stretch>
              <a:fillRect/>
            </a:stretch>
          </p:blipFill>
          <p:spPr>
            <a:xfrm>
              <a:off x="830370" y="2150199"/>
              <a:ext cx="2781893" cy="2194560"/>
            </a:xfrm>
            <a:prstGeom prst="rect">
              <a:avLst/>
            </a:prstGeom>
          </p:spPr>
        </p:pic>
        <p:pic>
          <p:nvPicPr>
            <p:cNvPr id="40" name="Picture 39" descr="A thermometer showing a cold temperature.">
              <a:extLst>
                <a:ext uri="{FF2B5EF4-FFF2-40B4-BE49-F238E27FC236}">
                  <a16:creationId xmlns:a16="http://schemas.microsoft.com/office/drawing/2014/main" id="{4F2D55BE-D5B4-4786-8928-FF7CFC60F48A}"/>
                </a:ext>
              </a:extLst>
            </p:cNvPr>
            <p:cNvPicPr>
              <a:picLocks noChangeAspect="1"/>
            </p:cNvPicPr>
            <p:nvPr/>
          </p:nvPicPr>
          <p:blipFill>
            <a:blip r:embed="rId4"/>
            <a:stretch>
              <a:fillRect/>
            </a:stretch>
          </p:blipFill>
          <p:spPr>
            <a:xfrm>
              <a:off x="439946" y="2463631"/>
              <a:ext cx="1567696" cy="1567696"/>
            </a:xfrm>
            <a:prstGeom prst="rect">
              <a:avLst/>
            </a:prstGeom>
          </p:spPr>
        </p:pic>
      </p:grpSp>
      <p:sp>
        <p:nvSpPr>
          <p:cNvPr id="41" name="Content Placeholder 19">
            <a:extLst>
              <a:ext uri="{FF2B5EF4-FFF2-40B4-BE49-F238E27FC236}">
                <a16:creationId xmlns:a16="http://schemas.microsoft.com/office/drawing/2014/main" id="{33564369-AD78-41E2-8085-1DEBEF5AD219}"/>
              </a:ext>
            </a:extLst>
          </p:cNvPr>
          <p:cNvSpPr txBox="1">
            <a:spLocks/>
          </p:cNvSpPr>
          <p:nvPr/>
        </p:nvSpPr>
        <p:spPr>
          <a:xfrm>
            <a:off x="855921" y="4992390"/>
            <a:ext cx="2914650" cy="942975"/>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fontAlgn="auto">
              <a:spcAft>
                <a:spcPts val="600"/>
              </a:spcAft>
              <a:buClr>
                <a:srgbClr val="FF9900"/>
              </a:buClr>
              <a:buSzPct val="75000"/>
              <a:buFont typeface="Wingdings" panose="05000000000000000000" pitchFamily="2" charset="2"/>
              <a:buNone/>
            </a:pPr>
            <a:r>
              <a:rPr lang="en-US">
                <a:solidFill>
                  <a:schemeClr val="tx1"/>
                </a:solidFill>
                <a:latin typeface="Amazon Ember Light" charset="0"/>
                <a:ea typeface="Amazon Ember Light" charset="0"/>
                <a:cs typeface="Amazon Ember Light" charset="0"/>
              </a:rPr>
              <a:t>Overestimated </a:t>
            </a:r>
            <a:br>
              <a:rPr lang="en-US">
                <a:solidFill>
                  <a:schemeClr val="tx1"/>
                </a:solidFill>
                <a:latin typeface="Amazon Ember Light" charset="0"/>
                <a:ea typeface="Amazon Ember Light" charset="0"/>
                <a:cs typeface="Amazon Ember Light" charset="0"/>
              </a:rPr>
            </a:br>
            <a:r>
              <a:rPr lang="en-US">
                <a:solidFill>
                  <a:schemeClr val="tx1"/>
                </a:solidFill>
                <a:latin typeface="Amazon Ember Light" charset="0"/>
                <a:ea typeface="Amazon Ember Light" charset="0"/>
                <a:cs typeface="Amazon Ember Light" charset="0"/>
              </a:rPr>
              <a:t>server capacity</a:t>
            </a:r>
            <a:endParaRPr lang="en-US" dirty="0">
              <a:solidFill>
                <a:schemeClr val="tx1"/>
              </a:solidFill>
              <a:latin typeface="Amazon Ember Light" charset="0"/>
              <a:ea typeface="Amazon Ember Light" charset="0"/>
              <a:cs typeface="Amazon Ember Light" charset="0"/>
            </a:endParaRPr>
          </a:p>
        </p:txBody>
      </p:sp>
      <p:pic>
        <p:nvPicPr>
          <p:cNvPr id="42" name="Picture 41" descr="Cartoon of hot servers and a thermometer showing a hot temperature.">
            <a:extLst>
              <a:ext uri="{FF2B5EF4-FFF2-40B4-BE49-F238E27FC236}">
                <a16:creationId xmlns:a16="http://schemas.microsoft.com/office/drawing/2014/main" id="{5505F4EE-DDC3-4D81-8B41-016F20E6F4DB}"/>
              </a:ext>
            </a:extLst>
          </p:cNvPr>
          <p:cNvPicPr>
            <a:picLocks noChangeAspect="1"/>
          </p:cNvPicPr>
          <p:nvPr/>
        </p:nvPicPr>
        <p:blipFill>
          <a:blip r:embed="rId5"/>
          <a:stretch>
            <a:fillRect/>
          </a:stretch>
        </p:blipFill>
        <p:spPr>
          <a:xfrm>
            <a:off x="4154557" y="2116894"/>
            <a:ext cx="2802518" cy="2910462"/>
          </a:xfrm>
          <a:prstGeom prst="rect">
            <a:avLst/>
          </a:prstGeom>
        </p:spPr>
      </p:pic>
      <p:sp>
        <p:nvSpPr>
          <p:cNvPr id="43" name="Content Placeholder 19">
            <a:extLst>
              <a:ext uri="{FF2B5EF4-FFF2-40B4-BE49-F238E27FC236}">
                <a16:creationId xmlns:a16="http://schemas.microsoft.com/office/drawing/2014/main" id="{DC314EB1-0E51-432F-B223-34BFEA3EE618}"/>
              </a:ext>
            </a:extLst>
          </p:cNvPr>
          <p:cNvSpPr txBox="1">
            <a:spLocks/>
          </p:cNvSpPr>
          <p:nvPr/>
        </p:nvSpPr>
        <p:spPr>
          <a:xfrm>
            <a:off x="4041800" y="4993153"/>
            <a:ext cx="2915275" cy="942369"/>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lvl1pPr marR="0" indent="0" algn="ctr" defTabSz="914400" fontAlgn="auto">
              <a:lnSpc>
                <a:spcPct val="90000"/>
              </a:lnSpc>
              <a:spcBef>
                <a:spcPts val="1000"/>
              </a:spcBef>
              <a:spcAft>
                <a:spcPts val="600"/>
              </a:spcAft>
              <a:buClr>
                <a:srgbClr val="FF9900"/>
              </a:buClr>
              <a:buSzPct val="75000"/>
              <a:buFont typeface="Wingdings" panose="05000000000000000000" pitchFamily="2" charset="2"/>
              <a:buNone/>
              <a:tabLst/>
              <a:defRPr sz="2800" b="0" spc="0" baseline="0">
                <a:solidFill>
                  <a:schemeClr val="tx1"/>
                </a:solidFill>
                <a:latin typeface="Amazon Ember Light" charset="0"/>
                <a:ea typeface="Amazon Ember Light" charset="0"/>
                <a:cs typeface="Amazon Ember Light" charset="0"/>
              </a:defRPr>
            </a:lvl1pPr>
            <a:lvl2pPr marL="336143" marR="0" indent="0" defTabSz="914362" fontAlgn="auto">
              <a:lnSpc>
                <a:spcPct val="90000"/>
              </a:lnSpc>
              <a:spcBef>
                <a:spcPts val="500"/>
              </a:spcBef>
              <a:spcAft>
                <a:spcPts val="0"/>
              </a:spcAft>
              <a:buClrTx/>
              <a:buSzPct val="90000"/>
              <a:buFont typeface="Arial" pitchFamily="34" charset="0"/>
              <a:buNone/>
              <a:tabLst/>
              <a:defRPr sz="2000" spc="0" baseline="0"/>
            </a:lvl2pPr>
            <a:lvl3pPr marL="560238" marR="0" indent="0" defTabSz="914362" fontAlgn="auto">
              <a:lnSpc>
                <a:spcPct val="90000"/>
              </a:lnSpc>
              <a:spcBef>
                <a:spcPts val="500"/>
              </a:spcBef>
              <a:spcAft>
                <a:spcPts val="0"/>
              </a:spcAft>
              <a:buClrTx/>
              <a:buSzPct val="90000"/>
              <a:buFont typeface="Arial" pitchFamily="34" charset="0"/>
              <a:buNone/>
              <a:tabLst/>
              <a:defRPr sz="2000" spc="0" baseline="0"/>
            </a:lvl3pPr>
            <a:lvl4pPr marL="784334" marR="0" indent="0" defTabSz="914362" fontAlgn="auto">
              <a:lnSpc>
                <a:spcPct val="90000"/>
              </a:lnSpc>
              <a:spcBef>
                <a:spcPts val="500"/>
              </a:spcBef>
              <a:spcAft>
                <a:spcPts val="0"/>
              </a:spcAft>
              <a:buClrTx/>
              <a:buSzPct val="90000"/>
              <a:buFont typeface="Arial" pitchFamily="34" charset="0"/>
              <a:buNone/>
              <a:tabLst/>
              <a:defRPr sz="1667" spc="0" baseline="0"/>
            </a:lvl4pPr>
            <a:lvl5pPr marL="1008429" marR="0" indent="0" defTabSz="914362" fontAlgn="auto">
              <a:lnSpc>
                <a:spcPct val="90000"/>
              </a:lnSpc>
              <a:spcBef>
                <a:spcPts val="500"/>
              </a:spcBef>
              <a:spcAft>
                <a:spcPts val="0"/>
              </a:spcAft>
              <a:buClrTx/>
              <a:buSzPct val="90000"/>
              <a:buFont typeface="Arial" pitchFamily="34" charset="0"/>
              <a:buNone/>
              <a:tabLst/>
              <a:defRPr sz="1667" spc="0" baseline="0"/>
            </a:lvl5pPr>
            <a:lvl6pPr marL="2514494" indent="-228591" defTabSz="914362">
              <a:spcBef>
                <a:spcPct val="20000"/>
              </a:spcBef>
              <a:buFont typeface="Arial" pitchFamily="34" charset="0"/>
              <a:buChar char="•"/>
              <a:defRPr sz="1961"/>
            </a:lvl6pPr>
            <a:lvl7pPr marL="2971675" indent="-228591" defTabSz="914362">
              <a:spcBef>
                <a:spcPct val="20000"/>
              </a:spcBef>
              <a:buFont typeface="Arial" pitchFamily="34" charset="0"/>
              <a:buChar char="•"/>
              <a:defRPr sz="1961"/>
            </a:lvl7pPr>
            <a:lvl8pPr marL="3428856" indent="-228591" defTabSz="914362">
              <a:spcBef>
                <a:spcPct val="20000"/>
              </a:spcBef>
              <a:buFont typeface="Arial" pitchFamily="34" charset="0"/>
              <a:buChar char="•"/>
              <a:defRPr sz="1961"/>
            </a:lvl8pPr>
            <a:lvl9pPr marL="3886038" indent="-228591" defTabSz="914362">
              <a:spcBef>
                <a:spcPct val="20000"/>
              </a:spcBef>
              <a:buFont typeface="Arial" pitchFamily="34" charset="0"/>
              <a:buChar char="•"/>
              <a:defRPr sz="1961"/>
            </a:lvl9pPr>
          </a:lstStyle>
          <a:p>
            <a:pPr marL="0" marR="0" lvl="0" indent="0" algn="ctr" defTabSz="914400" rtl="0" eaLnBrk="1" fontAlgn="auto" latinLnBrk="0" hangingPunct="1">
              <a:lnSpc>
                <a:spcPct val="90000"/>
              </a:lnSpc>
              <a:spcBef>
                <a:spcPts val="1000"/>
              </a:spcBef>
              <a:spcAft>
                <a:spcPts val="600"/>
              </a:spcAft>
              <a:buClr>
                <a:srgbClr val="FF9900"/>
              </a:buClr>
              <a:buSzPct val="75000"/>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Amazon Ember Light" charset="0"/>
              </a:rPr>
              <a:t>Underestimated </a:t>
            </a:r>
            <a:br>
              <a:rPr kumimoji="0" lang="en-US" sz="2800" b="0" i="0" u="none" strike="noStrike" kern="1200" cap="none" spc="0" normalizeH="0" baseline="0" noProof="0" dirty="0">
                <a:ln>
                  <a:noFill/>
                </a:ln>
                <a:solidFill>
                  <a:srgbClr val="000000"/>
                </a:solidFill>
                <a:effectLst/>
                <a:uLnTx/>
                <a:uFillTx/>
                <a:latin typeface="Amazon Ember Light" charset="0"/>
              </a:rPr>
            </a:br>
            <a:r>
              <a:rPr kumimoji="0" lang="en-US" sz="2800" b="0" i="0" u="none" strike="noStrike" kern="1200" cap="none" spc="0" normalizeH="0" baseline="0" noProof="0" dirty="0">
                <a:ln>
                  <a:noFill/>
                </a:ln>
                <a:solidFill>
                  <a:srgbClr val="000000"/>
                </a:solidFill>
                <a:effectLst/>
                <a:uLnTx/>
                <a:uFillTx/>
                <a:latin typeface="Amazon Ember Light" charset="0"/>
              </a:rPr>
              <a:t>server capacity</a:t>
            </a:r>
          </a:p>
        </p:txBody>
      </p:sp>
      <p:grpSp>
        <p:nvGrpSpPr>
          <p:cNvPr id="44" name="Group 43" descr="instances running over time tracks with application demand over time.">
            <a:extLst>
              <a:ext uri="{FF2B5EF4-FFF2-40B4-BE49-F238E27FC236}">
                <a16:creationId xmlns:a16="http://schemas.microsoft.com/office/drawing/2014/main" id="{01E8777F-5D1C-45F8-B6C9-35CBA6D5B022}"/>
              </a:ext>
            </a:extLst>
          </p:cNvPr>
          <p:cNvGrpSpPr/>
          <p:nvPr/>
        </p:nvGrpSpPr>
        <p:grpSpPr>
          <a:xfrm>
            <a:off x="7931744" y="2200291"/>
            <a:ext cx="3418390" cy="2423767"/>
            <a:chOff x="7839814" y="1781549"/>
            <a:chExt cx="3418390" cy="2423767"/>
          </a:xfrm>
        </p:grpSpPr>
        <p:pic>
          <p:nvPicPr>
            <p:cNvPr id="45" name="Picture 44" descr="Plot showing that the number of instances running over time tracks with application demand.">
              <a:extLst>
                <a:ext uri="{FF2B5EF4-FFF2-40B4-BE49-F238E27FC236}">
                  <a16:creationId xmlns:a16="http://schemas.microsoft.com/office/drawing/2014/main" id="{0650397E-8D37-4D3F-8FA4-67CB9659AB4F}"/>
                </a:ext>
              </a:extLst>
            </p:cNvPr>
            <p:cNvPicPr>
              <a:picLocks noChangeAspect="1"/>
            </p:cNvPicPr>
            <p:nvPr/>
          </p:nvPicPr>
          <p:blipFill rotWithShape="1">
            <a:blip r:embed="rId6">
              <a:extLst>
                <a:ext uri="{28A0092B-C50C-407E-A947-70E740481C1C}">
                  <a14:useLocalDpi xmlns:a14="http://schemas.microsoft.com/office/drawing/2010/main" val="0"/>
                </a:ext>
              </a:extLst>
            </a:blip>
            <a:srcRect b="8460"/>
            <a:stretch/>
          </p:blipFill>
          <p:spPr>
            <a:xfrm>
              <a:off x="7839814" y="2011017"/>
              <a:ext cx="3265990" cy="2194299"/>
            </a:xfrm>
            <a:prstGeom prst="rect">
              <a:avLst/>
            </a:prstGeom>
          </p:spPr>
        </p:pic>
        <p:pic>
          <p:nvPicPr>
            <p:cNvPr id="46" name="Picture 45" descr="Chart showing that instances running over time tracks with application demand over time.">
              <a:extLst>
                <a:ext uri="{FF2B5EF4-FFF2-40B4-BE49-F238E27FC236}">
                  <a16:creationId xmlns:a16="http://schemas.microsoft.com/office/drawing/2014/main" id="{80E7BA68-6066-42E9-B9DC-92E9560950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0462" y="1781549"/>
              <a:ext cx="3177742" cy="2376758"/>
            </a:xfrm>
            <a:prstGeom prst="rect">
              <a:avLst/>
            </a:prstGeom>
          </p:spPr>
        </p:pic>
      </p:grpSp>
      <p:sp>
        <p:nvSpPr>
          <p:cNvPr id="47" name="Content Placeholder 19">
            <a:extLst>
              <a:ext uri="{FF2B5EF4-FFF2-40B4-BE49-F238E27FC236}">
                <a16:creationId xmlns:a16="http://schemas.microsoft.com/office/drawing/2014/main" id="{59007E03-8911-429A-A210-9579F1D2E8F3}"/>
              </a:ext>
            </a:extLst>
          </p:cNvPr>
          <p:cNvSpPr txBox="1">
            <a:spLocks/>
          </p:cNvSpPr>
          <p:nvPr/>
        </p:nvSpPr>
        <p:spPr>
          <a:xfrm>
            <a:off x="8182222" y="4984224"/>
            <a:ext cx="2915275" cy="942369"/>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lvl1pPr marR="0" indent="0" algn="ctr" defTabSz="914400" fontAlgn="auto">
              <a:lnSpc>
                <a:spcPct val="90000"/>
              </a:lnSpc>
              <a:spcBef>
                <a:spcPts val="1000"/>
              </a:spcBef>
              <a:spcAft>
                <a:spcPts val="600"/>
              </a:spcAft>
              <a:buClr>
                <a:srgbClr val="FF9900"/>
              </a:buClr>
              <a:buSzPct val="75000"/>
              <a:buFont typeface="Wingdings" panose="05000000000000000000" pitchFamily="2" charset="2"/>
              <a:buNone/>
              <a:tabLst/>
              <a:defRPr sz="2800" b="0" spc="0" baseline="0">
                <a:solidFill>
                  <a:schemeClr val="tx1"/>
                </a:solidFill>
                <a:latin typeface="Amazon Ember Light" charset="0"/>
                <a:ea typeface="Amazon Ember Light" charset="0"/>
                <a:cs typeface="Amazon Ember Light" charset="0"/>
              </a:defRPr>
            </a:lvl1pPr>
            <a:lvl2pPr marL="336143" marR="0" indent="0" defTabSz="914362" fontAlgn="auto">
              <a:lnSpc>
                <a:spcPct val="90000"/>
              </a:lnSpc>
              <a:spcBef>
                <a:spcPts val="500"/>
              </a:spcBef>
              <a:spcAft>
                <a:spcPts val="0"/>
              </a:spcAft>
              <a:buClrTx/>
              <a:buSzPct val="90000"/>
              <a:buFont typeface="Arial" pitchFamily="34" charset="0"/>
              <a:buNone/>
              <a:tabLst/>
              <a:defRPr sz="2000" spc="0" baseline="0"/>
            </a:lvl2pPr>
            <a:lvl3pPr marL="560238" marR="0" indent="0" defTabSz="914362" fontAlgn="auto">
              <a:lnSpc>
                <a:spcPct val="90000"/>
              </a:lnSpc>
              <a:spcBef>
                <a:spcPts val="500"/>
              </a:spcBef>
              <a:spcAft>
                <a:spcPts val="0"/>
              </a:spcAft>
              <a:buClrTx/>
              <a:buSzPct val="90000"/>
              <a:buFont typeface="Arial" pitchFamily="34" charset="0"/>
              <a:buNone/>
              <a:tabLst/>
              <a:defRPr sz="2000" spc="0" baseline="0"/>
            </a:lvl3pPr>
            <a:lvl4pPr marL="784334" marR="0" indent="0" defTabSz="914362" fontAlgn="auto">
              <a:lnSpc>
                <a:spcPct val="90000"/>
              </a:lnSpc>
              <a:spcBef>
                <a:spcPts val="500"/>
              </a:spcBef>
              <a:spcAft>
                <a:spcPts val="0"/>
              </a:spcAft>
              <a:buClrTx/>
              <a:buSzPct val="90000"/>
              <a:buFont typeface="Arial" pitchFamily="34" charset="0"/>
              <a:buNone/>
              <a:tabLst/>
              <a:defRPr sz="1667" spc="0" baseline="0"/>
            </a:lvl4pPr>
            <a:lvl5pPr marL="1008429" marR="0" indent="0" defTabSz="914362" fontAlgn="auto">
              <a:lnSpc>
                <a:spcPct val="90000"/>
              </a:lnSpc>
              <a:spcBef>
                <a:spcPts val="500"/>
              </a:spcBef>
              <a:spcAft>
                <a:spcPts val="0"/>
              </a:spcAft>
              <a:buClrTx/>
              <a:buSzPct val="90000"/>
              <a:buFont typeface="Arial" pitchFamily="34" charset="0"/>
              <a:buNone/>
              <a:tabLst/>
              <a:defRPr sz="1667" spc="0" baseline="0"/>
            </a:lvl5pPr>
            <a:lvl6pPr marL="2514494" indent="-228591" defTabSz="914362">
              <a:spcBef>
                <a:spcPct val="20000"/>
              </a:spcBef>
              <a:buFont typeface="Arial" pitchFamily="34" charset="0"/>
              <a:buChar char="•"/>
              <a:defRPr sz="1961"/>
            </a:lvl6pPr>
            <a:lvl7pPr marL="2971675" indent="-228591" defTabSz="914362">
              <a:spcBef>
                <a:spcPct val="20000"/>
              </a:spcBef>
              <a:buFont typeface="Arial" pitchFamily="34" charset="0"/>
              <a:buChar char="•"/>
              <a:defRPr sz="1961"/>
            </a:lvl7pPr>
            <a:lvl8pPr marL="3428856" indent="-228591" defTabSz="914362">
              <a:spcBef>
                <a:spcPct val="20000"/>
              </a:spcBef>
              <a:buFont typeface="Arial" pitchFamily="34" charset="0"/>
              <a:buChar char="•"/>
              <a:defRPr sz="1961"/>
            </a:lvl8pPr>
            <a:lvl9pPr marL="3886038" indent="-228591" defTabSz="914362">
              <a:spcBef>
                <a:spcPct val="20000"/>
              </a:spcBef>
              <a:buFont typeface="Arial" pitchFamily="34" charset="0"/>
              <a:buChar char="•"/>
              <a:defRPr sz="1961"/>
            </a:lvl9pPr>
          </a:lstStyle>
          <a:p>
            <a:pPr marL="0" marR="0" lvl="0" indent="0" algn="ctr" defTabSz="914400" rtl="0" eaLnBrk="1" fontAlgn="auto" latinLnBrk="0" hangingPunct="1">
              <a:lnSpc>
                <a:spcPct val="90000"/>
              </a:lnSpc>
              <a:spcBef>
                <a:spcPts val="1000"/>
              </a:spcBef>
              <a:spcAft>
                <a:spcPts val="600"/>
              </a:spcAft>
              <a:buClr>
                <a:srgbClr val="FF9900"/>
              </a:buClr>
              <a:buSzPct val="75000"/>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Amazon Ember Light" charset="0"/>
              </a:rPr>
              <a:t>Scaling on demand</a:t>
            </a:r>
          </a:p>
        </p:txBody>
      </p:sp>
    </p:spTree>
    <p:extLst>
      <p:ext uri="{BB962C8B-B14F-4D97-AF65-F5344CB8AC3E}">
        <p14:creationId xmlns:p14="http://schemas.microsoft.com/office/powerpoint/2010/main" val="273068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14" name="Title 1">
            <a:extLst>
              <a:ext uri="{FF2B5EF4-FFF2-40B4-BE49-F238E27FC236}">
                <a16:creationId xmlns:a16="http://schemas.microsoft.com/office/drawing/2014/main" id="{8EC2FFF2-66C0-4CD6-9011-0C83915D7E58}"/>
              </a:ext>
            </a:extLst>
          </p:cNvPr>
          <p:cNvSpPr txBox="1">
            <a:spLocks/>
          </p:cNvSpPr>
          <p:nvPr/>
        </p:nvSpPr>
        <p:spPr bwMode="auto">
          <a:xfrm>
            <a:off x="419100" y="1481652"/>
            <a:ext cx="9182100"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dirty="0">
                <a:solidFill>
                  <a:schemeClr val="tx1"/>
                </a:solidFill>
                <a:latin typeface="Calibri (Body)"/>
              </a:rPr>
              <a:t>4. Increase speed and agility</a:t>
            </a:r>
            <a:endParaRPr lang="en-US" sz="3600" dirty="0">
              <a:latin typeface="Calibri (Body)"/>
            </a:endParaRPr>
          </a:p>
        </p:txBody>
      </p:sp>
      <p:pic>
        <p:nvPicPr>
          <p:cNvPr id="15" name="Picture 14" descr="An itemized purchasing receipt.">
            <a:extLst>
              <a:ext uri="{FF2B5EF4-FFF2-40B4-BE49-F238E27FC236}">
                <a16:creationId xmlns:a16="http://schemas.microsoft.com/office/drawing/2014/main" id="{A71BB148-8FBA-4E58-9507-B98D01118AA3}"/>
              </a:ext>
            </a:extLst>
          </p:cNvPr>
          <p:cNvPicPr>
            <a:picLocks noChangeAspect="1"/>
          </p:cNvPicPr>
          <p:nvPr/>
        </p:nvPicPr>
        <p:blipFill rotWithShape="1">
          <a:blip r:embed="rId3"/>
          <a:srcRect l="3654" r="3138" b="17947"/>
          <a:stretch/>
        </p:blipFill>
        <p:spPr>
          <a:xfrm rot="20700000">
            <a:off x="1979848" y="2359863"/>
            <a:ext cx="2263397" cy="2393473"/>
          </a:xfrm>
          <a:prstGeom prst="rect">
            <a:avLst/>
          </a:prstGeom>
          <a:ln>
            <a:solidFill>
              <a:schemeClr val="tx1"/>
            </a:solidFill>
          </a:ln>
          <a:effectLst>
            <a:outerShdw blurRad="50800" dist="38100" dir="2700000" algn="tl" rotWithShape="0">
              <a:prstClr val="black">
                <a:alpha val="40000"/>
              </a:prstClr>
            </a:outerShdw>
          </a:effectLst>
        </p:spPr>
      </p:pic>
      <p:sp>
        <p:nvSpPr>
          <p:cNvPr id="16" name="Content Placeholder 19">
            <a:extLst>
              <a:ext uri="{FF2B5EF4-FFF2-40B4-BE49-F238E27FC236}">
                <a16:creationId xmlns:a16="http://schemas.microsoft.com/office/drawing/2014/main" id="{7E7AD126-9B3B-432D-81D8-06FC5B56519E}"/>
              </a:ext>
            </a:extLst>
          </p:cNvPr>
          <p:cNvSpPr txBox="1">
            <a:spLocks/>
          </p:cNvSpPr>
          <p:nvPr/>
        </p:nvSpPr>
        <p:spPr>
          <a:xfrm>
            <a:off x="809892" y="5192662"/>
            <a:ext cx="4570229" cy="84246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fontAlgn="auto">
              <a:spcAft>
                <a:spcPts val="600"/>
              </a:spcAft>
              <a:buClr>
                <a:srgbClr val="FF9900"/>
              </a:buClr>
              <a:buSzPct val="75000"/>
              <a:buFont typeface="Arial" panose="020B0604020202020204" pitchFamily="34" charset="0"/>
              <a:buNone/>
            </a:pPr>
            <a:r>
              <a:rPr lang="en-US" i="1">
                <a:solidFill>
                  <a:schemeClr val="tx1"/>
                </a:solidFill>
                <a:latin typeface="Amazon Ember Light" charset="0"/>
                <a:ea typeface="Amazon Ember Light" charset="0"/>
                <a:cs typeface="Amazon Ember Light" charset="0"/>
              </a:rPr>
              <a:t>Weeks</a:t>
            </a:r>
            <a:r>
              <a:rPr lang="en-US">
                <a:solidFill>
                  <a:schemeClr val="tx1"/>
                </a:solidFill>
                <a:latin typeface="Amazon Ember Light" charset="0"/>
                <a:ea typeface="Amazon Ember Light" charset="0"/>
                <a:cs typeface="Amazon Ember Light" charset="0"/>
              </a:rPr>
              <a:t> between wanting resources and having resources</a:t>
            </a:r>
            <a:endParaRPr lang="en-US" dirty="0">
              <a:solidFill>
                <a:schemeClr val="tx1"/>
              </a:solidFill>
              <a:latin typeface="Amazon Ember Light" charset="0"/>
              <a:ea typeface="Amazon Ember Light" charset="0"/>
              <a:cs typeface="Amazon Ember Light" charset="0"/>
            </a:endParaRPr>
          </a:p>
        </p:txBody>
      </p:sp>
      <p:grpSp>
        <p:nvGrpSpPr>
          <p:cNvPr id="17" name="Group 16" descr="Hand cursor on a blue button that says launch.">
            <a:extLst>
              <a:ext uri="{FF2B5EF4-FFF2-40B4-BE49-F238E27FC236}">
                <a16:creationId xmlns:a16="http://schemas.microsoft.com/office/drawing/2014/main" id="{49D3AB30-F880-4850-A180-9AB4B643E432}"/>
              </a:ext>
            </a:extLst>
          </p:cNvPr>
          <p:cNvGrpSpPr/>
          <p:nvPr/>
        </p:nvGrpSpPr>
        <p:grpSpPr>
          <a:xfrm>
            <a:off x="7154425" y="3118587"/>
            <a:ext cx="3308236" cy="1741668"/>
            <a:chOff x="7154426" y="2779327"/>
            <a:chExt cx="3496828" cy="1946170"/>
          </a:xfrm>
        </p:grpSpPr>
        <p:sp>
          <p:nvSpPr>
            <p:cNvPr id="18" name="Rounded Rectangle 7">
              <a:extLst>
                <a:ext uri="{FF2B5EF4-FFF2-40B4-BE49-F238E27FC236}">
                  <a16:creationId xmlns:a16="http://schemas.microsoft.com/office/drawing/2014/main" id="{266F83A1-0BEC-458B-8407-A3D7F53BE603}"/>
                </a:ext>
              </a:extLst>
            </p:cNvPr>
            <p:cNvSpPr/>
            <p:nvPr/>
          </p:nvSpPr>
          <p:spPr>
            <a:xfrm>
              <a:off x="7154426" y="2779327"/>
              <a:ext cx="3496828" cy="1205654"/>
            </a:xfrm>
            <a:prstGeom prst="roundRect">
              <a:avLst/>
            </a:prstGeom>
            <a:gradFill flip="none" rotWithShape="1">
              <a:gsLst>
                <a:gs pos="0">
                  <a:srgbClr val="2F84D9">
                    <a:shade val="30000"/>
                    <a:satMod val="115000"/>
                  </a:srgbClr>
                </a:gs>
                <a:gs pos="50000">
                  <a:srgbClr val="2F84D9">
                    <a:shade val="67500"/>
                    <a:satMod val="115000"/>
                  </a:srgbClr>
                </a:gs>
                <a:gs pos="100000">
                  <a:srgbClr val="2F84D9">
                    <a:shade val="100000"/>
                    <a:satMod val="115000"/>
                  </a:srgbClr>
                </a:gs>
              </a:gsLst>
              <a:lin ang="16200000" scaled="1"/>
              <a:tileRect/>
            </a:gradFill>
            <a:ln w="28575">
              <a:solidFill>
                <a:srgbClr val="206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mazon Ember Light"/>
                <a:ea typeface="+mn-ea"/>
                <a:cs typeface="+mn-cs"/>
              </a:endParaRPr>
            </a:p>
          </p:txBody>
        </p:sp>
        <p:cxnSp>
          <p:nvCxnSpPr>
            <p:cNvPr id="20" name="Straight Connector 19">
              <a:extLst>
                <a:ext uri="{FF2B5EF4-FFF2-40B4-BE49-F238E27FC236}">
                  <a16:creationId xmlns:a16="http://schemas.microsoft.com/office/drawing/2014/main" id="{06417393-C61A-4814-9225-F2480423E37A}"/>
                </a:ext>
              </a:extLst>
            </p:cNvPr>
            <p:cNvCxnSpPr/>
            <p:nvPr/>
          </p:nvCxnSpPr>
          <p:spPr>
            <a:xfrm>
              <a:off x="9576082" y="2779327"/>
              <a:ext cx="10049" cy="1205654"/>
            </a:xfrm>
            <a:prstGeom prst="line">
              <a:avLst/>
            </a:prstGeom>
            <a:ln w="28575">
              <a:solidFill>
                <a:srgbClr val="2066AF"/>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E5BB0A3E-D822-4683-98CB-23C51E1C6A10}"/>
                </a:ext>
              </a:extLst>
            </p:cNvPr>
            <p:cNvSpPr/>
            <p:nvPr/>
          </p:nvSpPr>
          <p:spPr>
            <a:xfrm rot="10800000">
              <a:off x="9947871" y="3339246"/>
              <a:ext cx="383093" cy="19777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mazon Ember Light"/>
                <a:ea typeface="+mn-ea"/>
                <a:cs typeface="+mn-cs"/>
              </a:endParaRPr>
            </a:p>
          </p:txBody>
        </p:sp>
        <p:pic>
          <p:nvPicPr>
            <p:cNvPr id="22" name="Picture 21" descr="Hand cursor.">
              <a:extLst>
                <a:ext uri="{FF2B5EF4-FFF2-40B4-BE49-F238E27FC236}">
                  <a16:creationId xmlns:a16="http://schemas.microsoft.com/office/drawing/2014/main" id="{4AC5B567-D5AC-48DA-9C0B-9ED58794A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400" y="3827855"/>
              <a:ext cx="664255" cy="897642"/>
            </a:xfrm>
            <a:prstGeom prst="rect">
              <a:avLst/>
            </a:prstGeom>
          </p:spPr>
        </p:pic>
        <p:sp>
          <p:nvSpPr>
            <p:cNvPr id="23" name="TextBox 22">
              <a:extLst>
                <a:ext uri="{FF2B5EF4-FFF2-40B4-BE49-F238E27FC236}">
                  <a16:creationId xmlns:a16="http://schemas.microsoft.com/office/drawing/2014/main" id="{51E0310F-3930-4F2C-B638-71A19B311E2A}"/>
                </a:ext>
              </a:extLst>
            </p:cNvPr>
            <p:cNvSpPr txBox="1"/>
            <p:nvPr/>
          </p:nvSpPr>
          <p:spPr>
            <a:xfrm>
              <a:off x="7362118" y="3074750"/>
              <a:ext cx="217793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mazon Ember Medium" panose="020B0603020204030204" pitchFamily="34" charset="0"/>
                  <a:ea typeface="Amazon Ember Medium" panose="020B0603020204030204" pitchFamily="34" charset="0"/>
                  <a:cs typeface="Amazon Ember Medium" panose="020B0603020204030204" pitchFamily="34" charset="0"/>
                </a:rPr>
                <a:t>Launch</a:t>
              </a:r>
            </a:p>
          </p:txBody>
        </p:sp>
      </p:grpSp>
      <p:sp>
        <p:nvSpPr>
          <p:cNvPr id="24" name="Content Placeholder 19">
            <a:extLst>
              <a:ext uri="{FF2B5EF4-FFF2-40B4-BE49-F238E27FC236}">
                <a16:creationId xmlns:a16="http://schemas.microsoft.com/office/drawing/2014/main" id="{2375B7E8-6EF9-4FEA-97CF-A9A767C4E6BF}"/>
              </a:ext>
            </a:extLst>
          </p:cNvPr>
          <p:cNvSpPr txBox="1">
            <a:spLocks/>
          </p:cNvSpPr>
          <p:nvPr/>
        </p:nvSpPr>
        <p:spPr>
          <a:xfrm>
            <a:off x="6483924" y="5192401"/>
            <a:ext cx="4570793" cy="843346"/>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fontScale="85000" lnSpcReduction="10000"/>
          </a:bodyPr>
          <a:lstStyle>
            <a:lvl1pPr marR="0" indent="0" algn="ctr" defTabSz="914400" fontAlgn="auto">
              <a:lnSpc>
                <a:spcPct val="90000"/>
              </a:lnSpc>
              <a:spcBef>
                <a:spcPts val="1000"/>
              </a:spcBef>
              <a:spcAft>
                <a:spcPts val="600"/>
              </a:spcAft>
              <a:buClr>
                <a:srgbClr val="FF9900"/>
              </a:buClr>
              <a:buSzPct val="75000"/>
              <a:buFont typeface="Wingdings" panose="05000000000000000000" pitchFamily="2" charset="2"/>
              <a:buNone/>
              <a:tabLst/>
              <a:defRPr sz="2800" b="0" spc="0" baseline="0">
                <a:solidFill>
                  <a:schemeClr val="tx1"/>
                </a:solidFill>
                <a:latin typeface="Amazon Ember Light" charset="0"/>
                <a:ea typeface="Amazon Ember Light" charset="0"/>
                <a:cs typeface="Amazon Ember Light" charset="0"/>
              </a:defRPr>
            </a:lvl1pPr>
            <a:lvl2pPr marL="336143" marR="0" indent="0" defTabSz="914362" fontAlgn="auto">
              <a:lnSpc>
                <a:spcPct val="90000"/>
              </a:lnSpc>
              <a:spcBef>
                <a:spcPts val="500"/>
              </a:spcBef>
              <a:spcAft>
                <a:spcPts val="0"/>
              </a:spcAft>
              <a:buClrTx/>
              <a:buSzPct val="90000"/>
              <a:buFont typeface="Arial" pitchFamily="34" charset="0"/>
              <a:buNone/>
              <a:tabLst/>
              <a:defRPr sz="2000" spc="0" baseline="0"/>
            </a:lvl2pPr>
            <a:lvl3pPr marL="560238" marR="0" indent="0" defTabSz="914362" fontAlgn="auto">
              <a:lnSpc>
                <a:spcPct val="90000"/>
              </a:lnSpc>
              <a:spcBef>
                <a:spcPts val="500"/>
              </a:spcBef>
              <a:spcAft>
                <a:spcPts val="0"/>
              </a:spcAft>
              <a:buClrTx/>
              <a:buSzPct val="90000"/>
              <a:buFont typeface="Arial" pitchFamily="34" charset="0"/>
              <a:buNone/>
              <a:tabLst/>
              <a:defRPr sz="2000" spc="0" baseline="0"/>
            </a:lvl3pPr>
            <a:lvl4pPr marL="784334" marR="0" indent="0" defTabSz="914362" fontAlgn="auto">
              <a:lnSpc>
                <a:spcPct val="90000"/>
              </a:lnSpc>
              <a:spcBef>
                <a:spcPts val="500"/>
              </a:spcBef>
              <a:spcAft>
                <a:spcPts val="0"/>
              </a:spcAft>
              <a:buClrTx/>
              <a:buSzPct val="90000"/>
              <a:buFont typeface="Arial" pitchFamily="34" charset="0"/>
              <a:buNone/>
              <a:tabLst/>
              <a:defRPr sz="1667" spc="0" baseline="0"/>
            </a:lvl4pPr>
            <a:lvl5pPr marL="1008429" marR="0" indent="0" defTabSz="914362" fontAlgn="auto">
              <a:lnSpc>
                <a:spcPct val="90000"/>
              </a:lnSpc>
              <a:spcBef>
                <a:spcPts val="500"/>
              </a:spcBef>
              <a:spcAft>
                <a:spcPts val="0"/>
              </a:spcAft>
              <a:buClrTx/>
              <a:buSzPct val="90000"/>
              <a:buFont typeface="Arial" pitchFamily="34" charset="0"/>
              <a:buNone/>
              <a:tabLst/>
              <a:defRPr sz="1667" spc="0" baseline="0"/>
            </a:lvl5pPr>
            <a:lvl6pPr marL="2514494" indent="-228591" defTabSz="914362">
              <a:spcBef>
                <a:spcPct val="20000"/>
              </a:spcBef>
              <a:buFont typeface="Arial" pitchFamily="34" charset="0"/>
              <a:buChar char="•"/>
              <a:defRPr sz="1961"/>
            </a:lvl6pPr>
            <a:lvl7pPr marL="2971675" indent="-228591" defTabSz="914362">
              <a:spcBef>
                <a:spcPct val="20000"/>
              </a:spcBef>
              <a:buFont typeface="Arial" pitchFamily="34" charset="0"/>
              <a:buChar char="•"/>
              <a:defRPr sz="1961"/>
            </a:lvl7pPr>
            <a:lvl8pPr marL="3428856" indent="-228591" defTabSz="914362">
              <a:spcBef>
                <a:spcPct val="20000"/>
              </a:spcBef>
              <a:buFont typeface="Arial" pitchFamily="34" charset="0"/>
              <a:buChar char="•"/>
              <a:defRPr sz="1961"/>
            </a:lvl8pPr>
            <a:lvl9pPr marL="3886038" indent="-228591" defTabSz="914362">
              <a:spcBef>
                <a:spcPct val="20000"/>
              </a:spcBef>
              <a:buFont typeface="Arial" pitchFamily="34" charset="0"/>
              <a:buChar char="•"/>
              <a:defRPr sz="1961"/>
            </a:lvl9pPr>
          </a:lstStyle>
          <a:p>
            <a:pPr marL="0" marR="0" lvl="0" indent="0" algn="ctr" defTabSz="914400" rtl="0" eaLnBrk="1" fontAlgn="auto" latinLnBrk="0" hangingPunct="1">
              <a:lnSpc>
                <a:spcPct val="90000"/>
              </a:lnSpc>
              <a:spcBef>
                <a:spcPts val="1000"/>
              </a:spcBef>
              <a:spcAft>
                <a:spcPts val="600"/>
              </a:spcAft>
              <a:buClr>
                <a:srgbClr val="FF9900"/>
              </a:buClr>
              <a:buSzPct val="75000"/>
              <a:buFont typeface="Wingdings" panose="05000000000000000000" pitchFamily="2" charset="2"/>
              <a:buNone/>
              <a:tabLst/>
              <a:defRPr/>
            </a:pPr>
            <a:r>
              <a:rPr kumimoji="0" lang="en-US" sz="2800" b="0" i="1" u="none" strike="noStrike" kern="1200" cap="none" spc="0" normalizeH="0" baseline="0" noProof="0" dirty="0">
                <a:ln>
                  <a:noFill/>
                </a:ln>
                <a:solidFill>
                  <a:srgbClr val="000000"/>
                </a:solidFill>
                <a:effectLst/>
                <a:uLnTx/>
                <a:uFillTx/>
                <a:latin typeface="Amazon Ember Light" charset="0"/>
              </a:rPr>
              <a:t>Minutes</a:t>
            </a:r>
            <a:r>
              <a:rPr kumimoji="0" lang="en-US" sz="2800" b="0" i="0" u="none" strike="noStrike" kern="1200" cap="none" spc="0" normalizeH="0" baseline="0" noProof="0" dirty="0">
                <a:ln>
                  <a:noFill/>
                </a:ln>
                <a:solidFill>
                  <a:srgbClr val="000000"/>
                </a:solidFill>
                <a:effectLst/>
                <a:uLnTx/>
                <a:uFillTx/>
                <a:latin typeface="Amazon Ember Light" charset="0"/>
              </a:rPr>
              <a:t> between wanting resources and having resources</a:t>
            </a:r>
          </a:p>
        </p:txBody>
      </p:sp>
    </p:spTree>
    <p:extLst>
      <p:ext uri="{BB962C8B-B14F-4D97-AF65-F5344CB8AC3E}">
        <p14:creationId xmlns:p14="http://schemas.microsoft.com/office/powerpoint/2010/main" val="204215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5" name="Title 1">
            <a:extLst>
              <a:ext uri="{FF2B5EF4-FFF2-40B4-BE49-F238E27FC236}">
                <a16:creationId xmlns:a16="http://schemas.microsoft.com/office/drawing/2014/main" id="{37C9F286-E505-4945-8B7C-672A7CCB6AD8}"/>
              </a:ext>
            </a:extLst>
          </p:cNvPr>
          <p:cNvSpPr txBox="1">
            <a:spLocks/>
          </p:cNvSpPr>
          <p:nvPr/>
        </p:nvSpPr>
        <p:spPr bwMode="auto">
          <a:xfrm>
            <a:off x="409474" y="1481653"/>
            <a:ext cx="10986837"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latin typeface="Calibri (Body)"/>
              </a:rPr>
              <a:t>5. Stop spending money on running and maintaining data centers</a:t>
            </a:r>
          </a:p>
        </p:txBody>
      </p:sp>
      <p:grpSp>
        <p:nvGrpSpPr>
          <p:cNvPr id="26" name="Group 25" descr="Illustration of data center bills for payroll, utilities, maintenance, landscaping, and hardware.">
            <a:extLst>
              <a:ext uri="{FF2B5EF4-FFF2-40B4-BE49-F238E27FC236}">
                <a16:creationId xmlns:a16="http://schemas.microsoft.com/office/drawing/2014/main" id="{FCC4DC0F-3A66-4C37-8B82-8DDF1A43750F}"/>
              </a:ext>
            </a:extLst>
          </p:cNvPr>
          <p:cNvGrpSpPr/>
          <p:nvPr/>
        </p:nvGrpSpPr>
        <p:grpSpPr>
          <a:xfrm>
            <a:off x="769803" y="2044102"/>
            <a:ext cx="3633047" cy="3187755"/>
            <a:chOff x="483799" y="1708446"/>
            <a:chExt cx="3882481" cy="3493813"/>
          </a:xfrm>
        </p:grpSpPr>
        <p:pic>
          <p:nvPicPr>
            <p:cNvPr id="27" name="Picture 26">
              <a:extLst>
                <a:ext uri="{FF2B5EF4-FFF2-40B4-BE49-F238E27FC236}">
                  <a16:creationId xmlns:a16="http://schemas.microsoft.com/office/drawing/2014/main" id="{C1160721-90F8-489D-828C-A3783E840D84}"/>
                </a:ext>
                <a:ext uri="{C183D7F6-B498-43B3-948B-1728B52AA6E4}">
                  <adec:decorative xmlns=""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4349" t="9949" r="16733" b="6570"/>
            <a:stretch/>
          </p:blipFill>
          <p:spPr>
            <a:xfrm>
              <a:off x="483799" y="1708446"/>
              <a:ext cx="3882481" cy="3208989"/>
            </a:xfrm>
            <a:prstGeom prst="rect">
              <a:avLst/>
            </a:prstGeom>
          </p:spPr>
        </p:pic>
        <p:grpSp>
          <p:nvGrpSpPr>
            <p:cNvPr id="28" name="Group 27">
              <a:extLst>
                <a:ext uri="{FF2B5EF4-FFF2-40B4-BE49-F238E27FC236}">
                  <a16:creationId xmlns:a16="http://schemas.microsoft.com/office/drawing/2014/main" id="{AF3FA148-6569-462E-8623-471DF7D9DDF6}"/>
                </a:ext>
              </a:extLst>
            </p:cNvPr>
            <p:cNvGrpSpPr/>
            <p:nvPr/>
          </p:nvGrpSpPr>
          <p:grpSpPr>
            <a:xfrm>
              <a:off x="854069" y="2021088"/>
              <a:ext cx="3344042" cy="3181171"/>
              <a:chOff x="-3414084" y="1620668"/>
              <a:chExt cx="3982158" cy="4106593"/>
            </a:xfrm>
          </p:grpSpPr>
          <p:sp>
            <p:nvSpPr>
              <p:cNvPr id="29" name="TextBox 28">
                <a:extLst>
                  <a:ext uri="{FF2B5EF4-FFF2-40B4-BE49-F238E27FC236}">
                    <a16:creationId xmlns:a16="http://schemas.microsoft.com/office/drawing/2014/main" id="{53FBA5E1-13DE-402E-B60B-10EACCF91044}"/>
                  </a:ext>
                </a:extLst>
              </p:cNvPr>
              <p:cNvSpPr txBox="1"/>
              <p:nvPr/>
            </p:nvSpPr>
            <p:spPr>
              <a:xfrm rot="19800000">
                <a:off x="-3414084" y="1620668"/>
                <a:ext cx="1825663" cy="2884475"/>
              </a:xfrm>
              <a:prstGeom prst="rect">
                <a:avLst/>
              </a:prstGeom>
              <a:solidFill>
                <a:srgbClr val="FFC000"/>
              </a:solidFill>
              <a:ln w="12700">
                <a:solidFill>
                  <a:schemeClr val="tx1"/>
                </a:solidFill>
              </a:ln>
            </p:spPr>
            <p:txBody>
              <a:bodyPr wrap="none" lIns="182880" tIns="146304" rIns="182880" bIns="146304" rtlCol="0">
                <a:spAutoFit/>
              </a:bodyPr>
              <a:lstStyle/>
              <a:p>
                <a:pPr marL="0" marR="0" lvl="0" indent="0" algn="ctr" defTabSz="914400" rtl="0" eaLnBrk="1" fontAlgn="auto" latinLnBrk="0" hangingPunct="1">
                  <a:lnSpc>
                    <a:spcPct val="90000"/>
                  </a:lnSpc>
                  <a:spcBef>
                    <a:spcPts val="0"/>
                  </a:spcBef>
                  <a:spcAft>
                    <a:spcPts val="1800"/>
                  </a:spcAft>
                  <a:buClrTx/>
                  <a:buSzTx/>
                  <a:buFontTx/>
                  <a:buNone/>
                  <a:tabLst/>
                  <a:defRPr/>
                </a:pPr>
                <a:r>
                  <a:rPr kumimoji="0" lang="en-US" sz="2000" b="1"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Payroll</a:t>
                </a: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p>
            </p:txBody>
          </p:sp>
          <p:sp>
            <p:nvSpPr>
              <p:cNvPr id="30" name="TextBox 29">
                <a:extLst>
                  <a:ext uri="{FF2B5EF4-FFF2-40B4-BE49-F238E27FC236}">
                    <a16:creationId xmlns:a16="http://schemas.microsoft.com/office/drawing/2014/main" id="{35A9AB1E-F0DA-473E-BCB6-AC78EFE588EE}"/>
                  </a:ext>
                </a:extLst>
              </p:cNvPr>
              <p:cNvSpPr txBox="1"/>
              <p:nvPr/>
            </p:nvSpPr>
            <p:spPr>
              <a:xfrm rot="19800000">
                <a:off x="-2817791" y="1846092"/>
                <a:ext cx="1825663" cy="2884475"/>
              </a:xfrm>
              <a:prstGeom prst="rect">
                <a:avLst/>
              </a:prstGeom>
              <a:solidFill>
                <a:srgbClr val="FFC000"/>
              </a:solidFill>
              <a:ln w="12700">
                <a:solidFill>
                  <a:schemeClr val="tx1"/>
                </a:solidFill>
              </a:ln>
            </p:spPr>
            <p:txBody>
              <a:bodyPr wrap="none" lIns="182880" tIns="146304" rIns="182880" bIns="146304" rtlCol="0">
                <a:spAutoFit/>
              </a:bodyPr>
              <a:lstStyle/>
              <a:p>
                <a:pPr marL="0" marR="0" lvl="0" indent="0" algn="ctr" defTabSz="914400" rtl="0" eaLnBrk="1" fontAlgn="auto" latinLnBrk="0" hangingPunct="1">
                  <a:lnSpc>
                    <a:spcPct val="90000"/>
                  </a:lnSpc>
                  <a:spcBef>
                    <a:spcPts val="0"/>
                  </a:spcBef>
                  <a:spcAft>
                    <a:spcPts val="1800"/>
                  </a:spcAft>
                  <a:buClrTx/>
                  <a:buSzTx/>
                  <a:buFontTx/>
                  <a:buNone/>
                  <a:tabLst/>
                  <a:defRPr/>
                </a:pPr>
                <a:r>
                  <a:rPr kumimoji="0" lang="en-US" sz="2000" b="1"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Utilities</a:t>
                </a: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p>
            </p:txBody>
          </p:sp>
          <p:sp>
            <p:nvSpPr>
              <p:cNvPr id="31" name="TextBox 30">
                <a:extLst>
                  <a:ext uri="{FF2B5EF4-FFF2-40B4-BE49-F238E27FC236}">
                    <a16:creationId xmlns:a16="http://schemas.microsoft.com/office/drawing/2014/main" id="{1A84D554-82F5-4CBB-9602-FA516BF30B69}"/>
                  </a:ext>
                </a:extLst>
              </p:cNvPr>
              <p:cNvSpPr txBox="1"/>
              <p:nvPr/>
            </p:nvSpPr>
            <p:spPr>
              <a:xfrm rot="19800000">
                <a:off x="-2391648" y="2076484"/>
                <a:ext cx="1999586" cy="3010056"/>
              </a:xfrm>
              <a:prstGeom prst="rect">
                <a:avLst/>
              </a:prstGeom>
              <a:solidFill>
                <a:srgbClr val="FFC000"/>
              </a:solidFill>
              <a:ln w="12700">
                <a:solidFill>
                  <a:schemeClr val="tx1"/>
                </a:solidFill>
              </a:ln>
            </p:spPr>
            <p:txBody>
              <a:bodyPr wrap="none" lIns="182880" tIns="146304" rIns="182880" bIns="146304" rtlCol="0">
                <a:noAutofit/>
              </a:bodyPr>
              <a:lstStyle/>
              <a:p>
                <a:pPr marL="0" marR="0" lvl="0" indent="0" algn="ctr" defTabSz="914400" rtl="0" eaLnBrk="1" fontAlgn="auto" latinLnBrk="0" hangingPunct="1">
                  <a:lnSpc>
                    <a:spcPct val="90000"/>
                  </a:lnSpc>
                  <a:spcBef>
                    <a:spcPts val="0"/>
                  </a:spcBef>
                  <a:spcAft>
                    <a:spcPts val="1800"/>
                  </a:spcAft>
                  <a:buClrTx/>
                  <a:buSzTx/>
                  <a:buFontTx/>
                  <a:buNone/>
                  <a:tabLst/>
                  <a:defRPr/>
                </a:pPr>
                <a:r>
                  <a:rPr kumimoji="0" lang="en-US" sz="2000" b="1"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Maintenance</a:t>
                </a: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p>
            </p:txBody>
          </p:sp>
          <p:sp>
            <p:nvSpPr>
              <p:cNvPr id="32" name="TextBox 31">
                <a:extLst>
                  <a:ext uri="{FF2B5EF4-FFF2-40B4-BE49-F238E27FC236}">
                    <a16:creationId xmlns:a16="http://schemas.microsoft.com/office/drawing/2014/main" id="{6F9BADB9-491C-4021-9847-A7FB03B8C7F8}"/>
                  </a:ext>
                </a:extLst>
              </p:cNvPr>
              <p:cNvSpPr txBox="1"/>
              <p:nvPr/>
            </p:nvSpPr>
            <p:spPr>
              <a:xfrm rot="19800000">
                <a:off x="-1885854" y="2307764"/>
                <a:ext cx="1999586" cy="3010056"/>
              </a:xfrm>
              <a:prstGeom prst="rect">
                <a:avLst/>
              </a:prstGeom>
              <a:solidFill>
                <a:srgbClr val="FFC000"/>
              </a:solidFill>
              <a:ln w="12700">
                <a:solidFill>
                  <a:schemeClr val="tx1"/>
                </a:solidFill>
              </a:ln>
            </p:spPr>
            <p:txBody>
              <a:bodyPr wrap="none" lIns="182880" tIns="146304" rIns="182880" bIns="146304" rtlCol="0">
                <a:noAutofit/>
              </a:bodyPr>
              <a:lstStyle/>
              <a:p>
                <a:pPr marL="0" marR="0" lvl="0" indent="0" algn="ctr" defTabSz="914400" rtl="0" eaLnBrk="1" fontAlgn="auto" latinLnBrk="0" hangingPunct="1">
                  <a:lnSpc>
                    <a:spcPct val="90000"/>
                  </a:lnSpc>
                  <a:spcBef>
                    <a:spcPts val="0"/>
                  </a:spcBef>
                  <a:spcAft>
                    <a:spcPts val="1800"/>
                  </a:spcAft>
                  <a:buClrTx/>
                  <a:buSzTx/>
                  <a:buFontTx/>
                  <a:buNone/>
                  <a:tabLst/>
                  <a:defRPr/>
                </a:pPr>
                <a:r>
                  <a:rPr kumimoji="0" lang="en-US" sz="2000" b="1"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Landscaping</a:t>
                </a: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p>
            </p:txBody>
          </p:sp>
          <p:sp>
            <p:nvSpPr>
              <p:cNvPr id="33" name="TextBox 32">
                <a:extLst>
                  <a:ext uri="{FF2B5EF4-FFF2-40B4-BE49-F238E27FC236}">
                    <a16:creationId xmlns:a16="http://schemas.microsoft.com/office/drawing/2014/main" id="{A6331F64-2990-4B44-A751-9838F9978015}"/>
                  </a:ext>
                </a:extLst>
              </p:cNvPr>
              <p:cNvSpPr txBox="1"/>
              <p:nvPr/>
            </p:nvSpPr>
            <p:spPr>
              <a:xfrm rot="19800000">
                <a:off x="-1431512" y="2717205"/>
                <a:ext cx="1999586" cy="3010056"/>
              </a:xfrm>
              <a:prstGeom prst="rect">
                <a:avLst/>
              </a:prstGeom>
              <a:solidFill>
                <a:srgbClr val="FFC000"/>
              </a:solidFill>
              <a:ln w="12700">
                <a:solidFill>
                  <a:schemeClr val="tx1"/>
                </a:solidFill>
              </a:ln>
            </p:spPr>
            <p:txBody>
              <a:bodyPr wrap="none" lIns="182880" tIns="146304" rIns="182880" bIns="146304" rtlCol="0">
                <a:noAutofit/>
              </a:bodyPr>
              <a:lstStyle/>
              <a:p>
                <a:pPr marL="0" marR="0" lvl="0" indent="0" algn="ctr" defTabSz="914400" rtl="0" eaLnBrk="1" fontAlgn="auto" latinLnBrk="0" hangingPunct="1">
                  <a:lnSpc>
                    <a:spcPct val="90000"/>
                  </a:lnSpc>
                  <a:spcBef>
                    <a:spcPts val="0"/>
                  </a:spcBef>
                  <a:spcAft>
                    <a:spcPts val="1800"/>
                  </a:spcAft>
                  <a:buClrTx/>
                  <a:buSzTx/>
                  <a:buFontTx/>
                  <a:buNone/>
                  <a:tabLst/>
                  <a:defRPr/>
                </a:pPr>
                <a:r>
                  <a:rPr kumimoji="0" lang="en-US" sz="2000" b="1"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Hardware</a:t>
                </a: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b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br>
                <a:r>
                  <a:rPr kumimoji="0" lang="en-US" sz="2000" b="0" i="0" u="none" strike="noStrike" kern="1200" cap="none" spc="0" normalizeH="0" baseline="0" noProof="0" dirty="0">
                    <a:ln>
                      <a:noFill/>
                    </a:ln>
                    <a:gradFill>
                      <a:gsLst>
                        <a:gs pos="2917">
                          <a:srgbClr val="000000"/>
                        </a:gs>
                        <a:gs pos="30000">
                          <a:srgbClr val="000000"/>
                        </a:gs>
                      </a:gsLst>
                      <a:lin ang="5400000" scaled="0"/>
                    </a:gradFill>
                    <a:effectLst/>
                    <a:uLnTx/>
                    <a:uFillTx/>
                    <a:latin typeface="Amazon Ember Light"/>
                    <a:ea typeface="+mn-ea"/>
                    <a:cs typeface="+mn-cs"/>
                  </a:rPr>
                  <a:t>…. … .. …</a:t>
                </a:r>
              </a:p>
            </p:txBody>
          </p:sp>
        </p:grpSp>
      </p:grpSp>
      <p:sp>
        <p:nvSpPr>
          <p:cNvPr id="34" name="TextBox 33">
            <a:extLst>
              <a:ext uri="{FF2B5EF4-FFF2-40B4-BE49-F238E27FC236}">
                <a16:creationId xmlns:a16="http://schemas.microsoft.com/office/drawing/2014/main" id="{6F46D20F-ED7D-4203-AA98-FFF54941E9A5}"/>
              </a:ext>
            </a:extLst>
          </p:cNvPr>
          <p:cNvSpPr txBox="1"/>
          <p:nvPr/>
        </p:nvSpPr>
        <p:spPr>
          <a:xfrm>
            <a:off x="899992" y="5533457"/>
            <a:ext cx="35205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Running data centers</a:t>
            </a:r>
          </a:p>
        </p:txBody>
      </p:sp>
      <p:sp>
        <p:nvSpPr>
          <p:cNvPr id="35" name="Left-Right Arrow 11" descr="Left-right arrow labeled investment.">
            <a:extLst>
              <a:ext uri="{FF2B5EF4-FFF2-40B4-BE49-F238E27FC236}">
                <a16:creationId xmlns:a16="http://schemas.microsoft.com/office/drawing/2014/main" id="{4122CA85-78A4-4962-AF34-5889871F9C9C}"/>
              </a:ext>
            </a:extLst>
          </p:cNvPr>
          <p:cNvSpPr/>
          <p:nvPr/>
        </p:nvSpPr>
        <p:spPr bwMode="auto">
          <a:xfrm>
            <a:off x="4917433" y="3081665"/>
            <a:ext cx="2559864" cy="1662774"/>
          </a:xfrm>
          <a:prstGeom prst="leftRightArrow">
            <a:avLst>
              <a:gd name="adj1" fmla="val 35090"/>
              <a:gd name="adj2" fmla="val 41055"/>
            </a:avLst>
          </a:prstGeom>
          <a:solidFill>
            <a:schemeClr val="bg1"/>
          </a:solidFill>
          <a:ln w="3810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mazon Ember" panose="020B0603020204020204" pitchFamily="34" charset="0"/>
                <a:ea typeface="Amazon Ember" panose="020B0603020204020204" pitchFamily="34" charset="0"/>
                <a:cs typeface="Amazon Ember" panose="020B0603020204020204" pitchFamily="34" charset="0"/>
              </a:rPr>
              <a:t>Investment</a:t>
            </a:r>
          </a:p>
        </p:txBody>
      </p:sp>
      <p:grpSp>
        <p:nvGrpSpPr>
          <p:cNvPr id="36" name="Group 35" descr="cartoon office building and cartoon outline of people.">
            <a:extLst>
              <a:ext uri="{FF2B5EF4-FFF2-40B4-BE49-F238E27FC236}">
                <a16:creationId xmlns:a16="http://schemas.microsoft.com/office/drawing/2014/main" id="{7E079A13-0060-4BDD-BDF1-BCB8E7B152C5}"/>
              </a:ext>
            </a:extLst>
          </p:cNvPr>
          <p:cNvGrpSpPr/>
          <p:nvPr/>
        </p:nvGrpSpPr>
        <p:grpSpPr>
          <a:xfrm>
            <a:off x="7312253" y="2375100"/>
            <a:ext cx="4215620" cy="2891107"/>
            <a:chOff x="6911907" y="1965559"/>
            <a:chExt cx="5175705" cy="3285723"/>
          </a:xfrm>
        </p:grpSpPr>
        <p:pic>
          <p:nvPicPr>
            <p:cNvPr id="37" name="Picture 36" descr="Cartoon office building.">
              <a:extLst>
                <a:ext uri="{FF2B5EF4-FFF2-40B4-BE49-F238E27FC236}">
                  <a16:creationId xmlns:a16="http://schemas.microsoft.com/office/drawing/2014/main" id="{4EA951E2-FF0C-42D6-8A6B-8B47E1519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907" y="1965559"/>
              <a:ext cx="3148995" cy="3148995"/>
            </a:xfrm>
            <a:prstGeom prst="rect">
              <a:avLst/>
            </a:prstGeom>
          </p:spPr>
        </p:pic>
        <p:grpSp>
          <p:nvGrpSpPr>
            <p:cNvPr id="38" name="Group 37">
              <a:extLst>
                <a:ext uri="{FF2B5EF4-FFF2-40B4-BE49-F238E27FC236}">
                  <a16:creationId xmlns:a16="http://schemas.microsoft.com/office/drawing/2014/main" id="{D1BB4C92-0EA8-497E-A66B-BAB3DAFFAAC7}"/>
                </a:ext>
              </a:extLst>
            </p:cNvPr>
            <p:cNvGrpSpPr/>
            <p:nvPr/>
          </p:nvGrpSpPr>
          <p:grpSpPr>
            <a:xfrm>
              <a:off x="9595462" y="3290019"/>
              <a:ext cx="2492150" cy="1961263"/>
              <a:chOff x="9595462" y="3290019"/>
              <a:chExt cx="2492150" cy="1961263"/>
            </a:xfrm>
          </p:grpSpPr>
          <p:pic>
            <p:nvPicPr>
              <p:cNvPr id="39" name="Picture 38" descr="Cartoon of customer outlines.">
                <a:extLst>
                  <a:ext uri="{FF2B5EF4-FFF2-40B4-BE49-F238E27FC236}">
                    <a16:creationId xmlns:a16="http://schemas.microsoft.com/office/drawing/2014/main" id="{29F43DA1-580D-42E0-8283-DD4439942DA2}"/>
                  </a:ext>
                </a:extLst>
              </p:cNvPr>
              <p:cNvPicPr>
                <a:picLocks noChangeAspect="1"/>
              </p:cNvPicPr>
              <p:nvPr/>
            </p:nvPicPr>
            <p:blipFill>
              <a:blip r:embed="rId6">
                <a:duotone>
                  <a:prstClr val="black"/>
                  <a:schemeClr val="accent3">
                    <a:tint val="45000"/>
                    <a:satMod val="400000"/>
                  </a:schemeClr>
                </a:duotone>
              </a:blip>
              <a:stretch>
                <a:fillRect/>
              </a:stretch>
            </p:blipFill>
            <p:spPr>
              <a:xfrm>
                <a:off x="10154557" y="3290019"/>
                <a:ext cx="1532065" cy="1532065"/>
              </a:xfrm>
              <a:prstGeom prst="rect">
                <a:avLst/>
              </a:prstGeom>
            </p:spPr>
          </p:pic>
          <p:pic>
            <p:nvPicPr>
              <p:cNvPr id="40" name="Picture 39" descr="Cartoon outline of customers.">
                <a:extLst>
                  <a:ext uri="{FF2B5EF4-FFF2-40B4-BE49-F238E27FC236}">
                    <a16:creationId xmlns:a16="http://schemas.microsoft.com/office/drawing/2014/main" id="{FB52C1D2-010D-47BF-BF10-924AE5F045FE}"/>
                  </a:ext>
                </a:extLst>
              </p:cNvPr>
              <p:cNvPicPr>
                <a:picLocks noChangeAspect="1"/>
              </p:cNvPicPr>
              <p:nvPr/>
            </p:nvPicPr>
            <p:blipFill>
              <a:blip r:embed="rId6">
                <a:duotone>
                  <a:prstClr val="black"/>
                  <a:schemeClr val="accent3">
                    <a:tint val="45000"/>
                    <a:satMod val="400000"/>
                  </a:schemeClr>
                </a:duotone>
              </a:blip>
              <a:stretch>
                <a:fillRect/>
              </a:stretch>
            </p:blipFill>
            <p:spPr>
              <a:xfrm>
                <a:off x="9595462" y="3675983"/>
                <a:ext cx="1532065" cy="1532065"/>
              </a:xfrm>
              <a:prstGeom prst="rect">
                <a:avLst/>
              </a:prstGeom>
            </p:spPr>
          </p:pic>
          <p:pic>
            <p:nvPicPr>
              <p:cNvPr id="41" name="Picture 40" descr="Cartoon outline of customers.">
                <a:extLst>
                  <a:ext uri="{FF2B5EF4-FFF2-40B4-BE49-F238E27FC236}">
                    <a16:creationId xmlns:a16="http://schemas.microsoft.com/office/drawing/2014/main" id="{F18731D2-C38F-41BB-B7B1-6F7DDC5D3DB3}"/>
                  </a:ext>
                </a:extLst>
              </p:cNvPr>
              <p:cNvPicPr>
                <a:picLocks noChangeAspect="1"/>
              </p:cNvPicPr>
              <p:nvPr/>
            </p:nvPicPr>
            <p:blipFill>
              <a:blip r:embed="rId7">
                <a:duotone>
                  <a:prstClr val="black"/>
                  <a:schemeClr val="accent3">
                    <a:tint val="45000"/>
                    <a:satMod val="400000"/>
                  </a:schemeClr>
                </a:duotone>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9817967" y="3530571"/>
                <a:ext cx="1532065" cy="1532065"/>
              </a:xfrm>
              <a:prstGeom prst="rect">
                <a:avLst/>
              </a:prstGeom>
            </p:spPr>
          </p:pic>
          <p:pic>
            <p:nvPicPr>
              <p:cNvPr id="42" name="Picture 41" descr="Cartoon outline of customers.">
                <a:extLst>
                  <a:ext uri="{FF2B5EF4-FFF2-40B4-BE49-F238E27FC236}">
                    <a16:creationId xmlns:a16="http://schemas.microsoft.com/office/drawing/2014/main" id="{FC9CDA04-F38F-4CDE-BDAA-FF86218E7CEF}"/>
                  </a:ext>
                </a:extLst>
              </p:cNvPr>
              <p:cNvPicPr>
                <a:picLocks noChangeAspect="1"/>
              </p:cNvPicPr>
              <p:nvPr/>
            </p:nvPicPr>
            <p:blipFill>
              <a:blip r:embed="rId6">
                <a:duotone>
                  <a:prstClr val="black"/>
                  <a:schemeClr val="accent3">
                    <a:tint val="45000"/>
                    <a:satMod val="400000"/>
                  </a:schemeClr>
                </a:duotone>
              </a:blip>
              <a:stretch>
                <a:fillRect/>
              </a:stretch>
            </p:blipFill>
            <p:spPr>
              <a:xfrm>
                <a:off x="10097287" y="3650030"/>
                <a:ext cx="1532065" cy="1532065"/>
              </a:xfrm>
              <a:prstGeom prst="rect">
                <a:avLst/>
              </a:prstGeom>
            </p:spPr>
          </p:pic>
          <p:pic>
            <p:nvPicPr>
              <p:cNvPr id="43" name="Picture 42" descr="Cartoon outline of customers.">
                <a:extLst>
                  <a:ext uri="{FF2B5EF4-FFF2-40B4-BE49-F238E27FC236}">
                    <a16:creationId xmlns:a16="http://schemas.microsoft.com/office/drawing/2014/main" id="{272EB8A5-D8CE-42DE-BF77-B6CC1F845392}"/>
                  </a:ext>
                </a:extLst>
              </p:cNvPr>
              <p:cNvPicPr>
                <a:picLocks noChangeAspect="1"/>
              </p:cNvPicPr>
              <p:nvPr/>
            </p:nvPicPr>
            <p:blipFill>
              <a:blip r:embed="rId6">
                <a:duotone>
                  <a:prstClr val="black"/>
                  <a:schemeClr val="accent3">
                    <a:tint val="45000"/>
                    <a:satMod val="400000"/>
                  </a:schemeClr>
                </a:duotone>
              </a:blip>
              <a:stretch>
                <a:fillRect/>
              </a:stretch>
            </p:blipFill>
            <p:spPr>
              <a:xfrm>
                <a:off x="10376607" y="3504618"/>
                <a:ext cx="1532065" cy="1532065"/>
              </a:xfrm>
              <a:prstGeom prst="rect">
                <a:avLst/>
              </a:prstGeom>
            </p:spPr>
          </p:pic>
          <p:pic>
            <p:nvPicPr>
              <p:cNvPr id="44" name="Picture 43" descr="Cartoon outline of customers.">
                <a:extLst>
                  <a:ext uri="{FF2B5EF4-FFF2-40B4-BE49-F238E27FC236}">
                    <a16:creationId xmlns:a16="http://schemas.microsoft.com/office/drawing/2014/main" id="{0C882041-5C3D-4728-9C86-7865237A2D7E}"/>
                  </a:ext>
                </a:extLst>
              </p:cNvPr>
              <p:cNvPicPr>
                <a:picLocks noChangeAspect="1"/>
              </p:cNvPicPr>
              <p:nvPr/>
            </p:nvPicPr>
            <p:blipFill>
              <a:blip r:embed="rId6">
                <a:duotone>
                  <a:prstClr val="black"/>
                  <a:schemeClr val="accent3">
                    <a:tint val="45000"/>
                    <a:satMod val="400000"/>
                  </a:schemeClr>
                </a:duotone>
              </a:blip>
              <a:stretch>
                <a:fillRect/>
              </a:stretch>
            </p:blipFill>
            <p:spPr>
              <a:xfrm>
                <a:off x="10555547" y="3719217"/>
                <a:ext cx="1532065" cy="1532065"/>
              </a:xfrm>
              <a:prstGeom prst="rect">
                <a:avLst/>
              </a:prstGeom>
            </p:spPr>
          </p:pic>
        </p:grpSp>
      </p:grpSp>
      <p:sp>
        <p:nvSpPr>
          <p:cNvPr id="45" name="TextBox 44">
            <a:extLst>
              <a:ext uri="{FF2B5EF4-FFF2-40B4-BE49-F238E27FC236}">
                <a16:creationId xmlns:a16="http://schemas.microsoft.com/office/drawing/2014/main" id="{362E415E-8A41-4A6D-A46F-D5329AB3DB39}"/>
              </a:ext>
            </a:extLst>
          </p:cNvPr>
          <p:cNvSpPr txBox="1"/>
          <p:nvPr/>
        </p:nvSpPr>
        <p:spPr>
          <a:xfrm>
            <a:off x="7787707" y="5504581"/>
            <a:ext cx="39196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Business and customers</a:t>
            </a:r>
          </a:p>
        </p:txBody>
      </p:sp>
    </p:spTree>
    <p:extLst>
      <p:ext uri="{BB962C8B-B14F-4D97-AF65-F5344CB8AC3E}">
        <p14:creationId xmlns:p14="http://schemas.microsoft.com/office/powerpoint/2010/main" val="306319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Advantages of Cloud Computing</a:t>
            </a:r>
            <a:r>
              <a:rPr lang="en-MY" sz="4000" dirty="0">
                <a:solidFill>
                  <a:schemeClr val="bg1"/>
                </a:solidFill>
                <a:latin typeface="+mj-lt"/>
              </a:rPr>
              <a:t/>
            </a:r>
            <a:br>
              <a:rPr lang="en-MY" sz="4000" dirty="0">
                <a:solidFill>
                  <a:schemeClr val="bg1"/>
                </a:solidFill>
                <a:latin typeface="+mj-lt"/>
              </a:rPr>
            </a:b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5" name="Title 1">
            <a:extLst>
              <a:ext uri="{FF2B5EF4-FFF2-40B4-BE49-F238E27FC236}">
                <a16:creationId xmlns:a16="http://schemas.microsoft.com/office/drawing/2014/main" id="{37C9F286-E505-4945-8B7C-672A7CCB6AD8}"/>
              </a:ext>
            </a:extLst>
          </p:cNvPr>
          <p:cNvSpPr txBox="1">
            <a:spLocks/>
          </p:cNvSpPr>
          <p:nvPr/>
        </p:nvSpPr>
        <p:spPr bwMode="auto">
          <a:xfrm>
            <a:off x="409474" y="1481653"/>
            <a:ext cx="10986837" cy="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dirty="0">
                <a:latin typeface="Calibri (Body)"/>
              </a:rPr>
              <a:t>6. Go global in minutes</a:t>
            </a:r>
          </a:p>
        </p:txBody>
      </p:sp>
      <p:grpSp>
        <p:nvGrpSpPr>
          <p:cNvPr id="46" name="Group 45" descr="world map of aws regions overlaid with a screenshot of the aws management console with arrows pointing out to colorful photography icons on the different continents.">
            <a:extLst>
              <a:ext uri="{FF2B5EF4-FFF2-40B4-BE49-F238E27FC236}">
                <a16:creationId xmlns:a16="http://schemas.microsoft.com/office/drawing/2014/main" id="{B07CFD9B-8EE0-4381-A877-88E07F3111DF}"/>
              </a:ext>
            </a:extLst>
          </p:cNvPr>
          <p:cNvGrpSpPr/>
          <p:nvPr/>
        </p:nvGrpSpPr>
        <p:grpSpPr>
          <a:xfrm>
            <a:off x="1001028" y="2079692"/>
            <a:ext cx="9606013" cy="3912832"/>
            <a:chOff x="0" y="1285456"/>
            <a:chExt cx="12192000" cy="5070893"/>
          </a:xfrm>
        </p:grpSpPr>
        <p:pic>
          <p:nvPicPr>
            <p:cNvPr id="47" name="Picture 46" descr="World map of AWS Regions.">
              <a:extLst>
                <a:ext uri="{FF2B5EF4-FFF2-40B4-BE49-F238E27FC236}">
                  <a16:creationId xmlns:a16="http://schemas.microsoft.com/office/drawing/2014/main" id="{CB28EF21-D91B-4F08-A38E-C3E440C3A875}"/>
                </a:ext>
              </a:extLst>
            </p:cNvPr>
            <p:cNvPicPr>
              <a:picLocks noChangeAspect="1"/>
            </p:cNvPicPr>
            <p:nvPr/>
          </p:nvPicPr>
          <p:blipFill rotWithShape="1">
            <a:blip r:embed="rId3"/>
            <a:srcRect t="14921" b="11880"/>
            <a:stretch/>
          </p:blipFill>
          <p:spPr>
            <a:xfrm>
              <a:off x="0" y="1300695"/>
              <a:ext cx="12192000" cy="5055654"/>
            </a:xfrm>
            <a:prstGeom prst="rect">
              <a:avLst/>
            </a:prstGeom>
            <a:ln w="19050">
              <a:solidFill>
                <a:schemeClr val="tx1"/>
              </a:solidFill>
            </a:ln>
          </p:spPr>
        </p:pic>
        <p:sp>
          <p:nvSpPr>
            <p:cNvPr id="48" name="Rectangle 47">
              <a:extLst>
                <a:ext uri="{FF2B5EF4-FFF2-40B4-BE49-F238E27FC236}">
                  <a16:creationId xmlns:a16="http://schemas.microsoft.com/office/drawing/2014/main" id="{A2F9F81A-F13D-415A-A635-95264BBF5772}"/>
                </a:ext>
              </a:extLst>
            </p:cNvPr>
            <p:cNvSpPr/>
            <p:nvPr/>
          </p:nvSpPr>
          <p:spPr bwMode="auto">
            <a:xfrm>
              <a:off x="0" y="1285456"/>
              <a:ext cx="12192000" cy="5055654"/>
            </a:xfrm>
            <a:prstGeom prst="rect">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Light"/>
                <a:ea typeface="Segoe UI" pitchFamily="34" charset="0"/>
                <a:cs typeface="Segoe UI" pitchFamily="34" charset="0"/>
              </a:endParaRPr>
            </a:p>
          </p:txBody>
        </p:sp>
        <p:sp>
          <p:nvSpPr>
            <p:cNvPr id="49" name="Rounded Rectangle 5">
              <a:extLst>
                <a:ext uri="{FF2B5EF4-FFF2-40B4-BE49-F238E27FC236}">
                  <a16:creationId xmlns:a16="http://schemas.microsoft.com/office/drawing/2014/main" id="{3B277F21-CA24-4312-9394-0766D1EFDDDD}"/>
                </a:ext>
              </a:extLst>
            </p:cNvPr>
            <p:cNvSpPr/>
            <p:nvPr/>
          </p:nvSpPr>
          <p:spPr bwMode="auto">
            <a:xfrm>
              <a:off x="3405908" y="4625178"/>
              <a:ext cx="954057" cy="949514"/>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Light"/>
                <a:ea typeface="Segoe UI" pitchFamily="34" charset="0"/>
                <a:cs typeface="Segoe UI" pitchFamily="34" charset="0"/>
              </a:endParaRPr>
            </a:p>
          </p:txBody>
        </p:sp>
        <p:pic>
          <p:nvPicPr>
            <p:cNvPr id="50" name="Picture 49">
              <a:extLst>
                <a:ext uri="{FF2B5EF4-FFF2-40B4-BE49-F238E27FC236}">
                  <a16:creationId xmlns:a16="http://schemas.microsoft.com/office/drawing/2014/main" id="{3451F777-41D8-403C-929C-62378A37A483}"/>
                </a:ext>
                <a:ext uri="{C183D7F6-B498-43B3-948B-1728B52AA6E4}">
                  <adec:decorative xmlns=""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05908" y="4625177"/>
              <a:ext cx="954057" cy="949514"/>
            </a:xfrm>
            <a:prstGeom prst="rect">
              <a:avLst/>
            </a:prstGeom>
          </p:spPr>
        </p:pic>
        <p:sp>
          <p:nvSpPr>
            <p:cNvPr id="51" name="Rounded Rectangle 19">
              <a:extLst>
                <a:ext uri="{FF2B5EF4-FFF2-40B4-BE49-F238E27FC236}">
                  <a16:creationId xmlns:a16="http://schemas.microsoft.com/office/drawing/2014/main" id="{2F47953E-0D12-4007-A690-BE2D32A02AF3}"/>
                </a:ext>
              </a:extLst>
            </p:cNvPr>
            <p:cNvSpPr/>
            <p:nvPr/>
          </p:nvSpPr>
          <p:spPr bwMode="auto">
            <a:xfrm>
              <a:off x="2559870" y="2000080"/>
              <a:ext cx="975688" cy="971042"/>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Light"/>
                <a:ea typeface="Segoe UI" pitchFamily="34" charset="0"/>
                <a:cs typeface="Segoe UI" pitchFamily="34" charset="0"/>
              </a:endParaRPr>
            </a:p>
          </p:txBody>
        </p:sp>
        <p:pic>
          <p:nvPicPr>
            <p:cNvPr id="52" name="Picture 51">
              <a:extLst>
                <a:ext uri="{FF2B5EF4-FFF2-40B4-BE49-F238E27FC236}">
                  <a16:creationId xmlns:a16="http://schemas.microsoft.com/office/drawing/2014/main" id="{8366360E-B3AF-49DB-8154-43A6906D4E83}"/>
                </a:ext>
                <a:ext uri="{C183D7F6-B498-43B3-948B-1728B52AA6E4}">
                  <adec:decorative xmlns=""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9870" y="2000079"/>
              <a:ext cx="975688" cy="971042"/>
            </a:xfrm>
            <a:prstGeom prst="rect">
              <a:avLst/>
            </a:prstGeom>
          </p:spPr>
        </p:pic>
        <p:sp>
          <p:nvSpPr>
            <p:cNvPr id="53" name="Rounded Rectangle 22">
              <a:extLst>
                <a:ext uri="{FF2B5EF4-FFF2-40B4-BE49-F238E27FC236}">
                  <a16:creationId xmlns:a16="http://schemas.microsoft.com/office/drawing/2014/main" id="{53A55A0A-DDD9-4E45-9ABB-619D5124A361}"/>
                </a:ext>
              </a:extLst>
            </p:cNvPr>
            <p:cNvSpPr/>
            <p:nvPr/>
          </p:nvSpPr>
          <p:spPr bwMode="auto">
            <a:xfrm>
              <a:off x="9802619" y="4855955"/>
              <a:ext cx="994840" cy="990103"/>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Light"/>
                <a:ea typeface="Segoe UI" pitchFamily="34" charset="0"/>
                <a:cs typeface="Segoe UI" pitchFamily="34" charset="0"/>
              </a:endParaRPr>
            </a:p>
          </p:txBody>
        </p:sp>
        <p:pic>
          <p:nvPicPr>
            <p:cNvPr id="54" name="Picture 53">
              <a:extLst>
                <a:ext uri="{FF2B5EF4-FFF2-40B4-BE49-F238E27FC236}">
                  <a16:creationId xmlns:a16="http://schemas.microsoft.com/office/drawing/2014/main" id="{8FF791AA-3461-447C-9716-F86B8621A466}"/>
                </a:ext>
                <a:ext uri="{C183D7F6-B498-43B3-948B-1728B52AA6E4}">
                  <adec:decorative xmlns="" xmlns:adec="http://schemas.microsoft.com/office/drawing/2017/decorative" val="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02619" y="4855954"/>
              <a:ext cx="994840" cy="990103"/>
            </a:xfrm>
            <a:prstGeom prst="rect">
              <a:avLst/>
            </a:prstGeom>
          </p:spPr>
        </p:pic>
        <p:sp>
          <p:nvSpPr>
            <p:cNvPr id="55" name="Rounded Rectangle 28">
              <a:extLst>
                <a:ext uri="{FF2B5EF4-FFF2-40B4-BE49-F238E27FC236}">
                  <a16:creationId xmlns:a16="http://schemas.microsoft.com/office/drawing/2014/main" id="{9D48AE07-5FB6-4C1B-8FCC-2502DCE1EE17}"/>
                </a:ext>
              </a:extLst>
            </p:cNvPr>
            <p:cNvSpPr/>
            <p:nvPr/>
          </p:nvSpPr>
          <p:spPr bwMode="auto">
            <a:xfrm>
              <a:off x="9042712" y="2776323"/>
              <a:ext cx="964829" cy="960235"/>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Light"/>
                <a:ea typeface="Segoe UI" pitchFamily="34" charset="0"/>
                <a:cs typeface="Segoe UI" pitchFamily="34" charset="0"/>
              </a:endParaRPr>
            </a:p>
          </p:txBody>
        </p:sp>
        <p:pic>
          <p:nvPicPr>
            <p:cNvPr id="56" name="Picture 55">
              <a:extLst>
                <a:ext uri="{FF2B5EF4-FFF2-40B4-BE49-F238E27FC236}">
                  <a16:creationId xmlns:a16="http://schemas.microsoft.com/office/drawing/2014/main" id="{66FBA6AB-DA39-4AC5-B04C-1B747A7C9D95}"/>
                </a:ext>
                <a:ext uri="{C183D7F6-B498-43B3-948B-1728B52AA6E4}">
                  <adec:decorative xmlns="" xmlns:adec="http://schemas.microsoft.com/office/drawing/2017/decorative" val="1"/>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2712" y="2776322"/>
              <a:ext cx="964829" cy="960235"/>
            </a:xfrm>
            <a:prstGeom prst="rect">
              <a:avLst/>
            </a:prstGeom>
          </p:spPr>
        </p:pic>
        <p:cxnSp>
          <p:nvCxnSpPr>
            <p:cNvPr id="57" name="Straight Arrow Connector 56">
              <a:extLst>
                <a:ext uri="{FF2B5EF4-FFF2-40B4-BE49-F238E27FC236}">
                  <a16:creationId xmlns:a16="http://schemas.microsoft.com/office/drawing/2014/main" id="{31A11A35-6A3B-44BA-9AA8-61D7119FFB6D}"/>
                </a:ext>
              </a:extLst>
            </p:cNvPr>
            <p:cNvCxnSpPr/>
            <p:nvPr/>
          </p:nvCxnSpPr>
          <p:spPr>
            <a:xfrm flipH="1">
              <a:off x="4354286" y="4048145"/>
              <a:ext cx="2203166" cy="677195"/>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C497CDC-B123-4DD1-8F27-22E1E058E431}"/>
                </a:ext>
              </a:extLst>
            </p:cNvPr>
            <p:cNvCxnSpPr/>
            <p:nvPr/>
          </p:nvCxnSpPr>
          <p:spPr>
            <a:xfrm flipH="1" flipV="1">
              <a:off x="3541486" y="2838483"/>
              <a:ext cx="3015966" cy="120966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FA05292-533E-48D2-973F-E4155EBE4DD7}"/>
                </a:ext>
              </a:extLst>
            </p:cNvPr>
            <p:cNvCxnSpPr/>
            <p:nvPr/>
          </p:nvCxnSpPr>
          <p:spPr>
            <a:xfrm flipV="1">
              <a:off x="6531429" y="3651283"/>
              <a:ext cx="2481942" cy="39188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A05DCC8-1937-49CF-8A51-74CD5E277A67}"/>
                </a:ext>
              </a:extLst>
            </p:cNvPr>
            <p:cNvCxnSpPr/>
            <p:nvPr/>
          </p:nvCxnSpPr>
          <p:spPr>
            <a:xfrm>
              <a:off x="6557452" y="4048145"/>
              <a:ext cx="3268719" cy="86588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744A6FCD-4B2F-4791-98ED-1E34B01816B8}"/>
                </a:ex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4695145" y="2485601"/>
              <a:ext cx="3947887" cy="3125089"/>
            </a:xfrm>
            <a:prstGeom prst="rect">
              <a:avLst/>
            </a:prstGeom>
            <a:ln w="28575">
              <a:solidFill>
                <a:schemeClr val="tx1"/>
              </a:solidFill>
            </a:ln>
            <a:effectLst>
              <a:outerShdw blurRad="50800" dist="38100" dir="2700000" algn="tl" rotWithShape="0">
                <a:prstClr val="black">
                  <a:alpha val="40000"/>
                </a:prstClr>
              </a:outerShdw>
            </a:effectLst>
          </p:spPr>
        </p:pic>
        <p:pic>
          <p:nvPicPr>
            <p:cNvPr id="62" name="Picture 61">
              <a:extLst>
                <a:ext uri="{FF2B5EF4-FFF2-40B4-BE49-F238E27FC236}">
                  <a16:creationId xmlns:a16="http://schemas.microsoft.com/office/drawing/2014/main" id="{EC1B42C6-5096-4C6F-8EB6-C803F592CB2C}"/>
                </a:ext>
                <a:ext uri="{C183D7F6-B498-43B3-948B-1728B52AA6E4}">
                  <adec:decorative xmlns="" xmlns:adec="http://schemas.microsoft.com/office/drawing/2017/decorative" val="1"/>
                </a:ext>
              </a:extLst>
            </p:cNvPr>
            <p:cNvPicPr>
              <a:picLocks noChangeAspect="1"/>
            </p:cNvPicPr>
            <p:nvPr/>
          </p:nvPicPr>
          <p:blipFill>
            <a:blip r:embed="rId6"/>
            <a:stretch>
              <a:fillRect/>
            </a:stretch>
          </p:blipFill>
          <p:spPr>
            <a:xfrm>
              <a:off x="7413077" y="2500841"/>
              <a:ext cx="1229955" cy="3125089"/>
            </a:xfrm>
            <a:prstGeom prst="rect">
              <a:avLst/>
            </a:prstGeom>
            <a:ln w="28575">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2794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Challenges of Cloud Computing</a:t>
            </a:r>
            <a:r>
              <a:rPr lang="en-MY" sz="4000" dirty="0">
                <a:solidFill>
                  <a:schemeClr val="bg1"/>
                </a:solidFill>
                <a:latin typeface="Amazon Ember Light" panose="020B0403020204020204"/>
              </a:rPr>
              <a:t/>
            </a:r>
            <a:br>
              <a:rPr lang="en-MY" sz="4000" dirty="0">
                <a:solidFill>
                  <a:schemeClr val="bg1"/>
                </a:solidFill>
                <a:latin typeface="Amazon Ember Light" panose="020B0403020204020204"/>
              </a:rPr>
            </a:br>
            <a:endParaRPr lang="en-US" altLang="en-US" sz="40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marL="342900" lvl="0" indent="-342900">
              <a:lnSpc>
                <a:spcPct val="107000"/>
              </a:lnSpc>
              <a:buFont typeface="Symbol" panose="05050102010706020507" pitchFamily="18" charset="2"/>
              <a:buChar char=""/>
            </a:pPr>
            <a:r>
              <a:rPr lang="en-MY" dirty="0">
                <a:effectLst/>
                <a:latin typeface="Calibri (Body)"/>
                <a:ea typeface="Calibri" panose="020F0502020204030204" pitchFamily="34" charset="0"/>
                <a:cs typeface="Times New Roman" panose="02020603050405020304" pitchFamily="18" charset="0"/>
              </a:rPr>
              <a:t>Policy and organizational issues</a:t>
            </a:r>
          </a:p>
          <a:p>
            <a:pPr marL="342900" lvl="0" indent="-342900">
              <a:lnSpc>
                <a:spcPct val="107000"/>
              </a:lnSpc>
              <a:buFont typeface="Symbol" panose="05050102010706020507" pitchFamily="18" charset="2"/>
              <a:buChar char=""/>
            </a:pPr>
            <a:r>
              <a:rPr lang="en-MY" dirty="0">
                <a:effectLst/>
                <a:latin typeface="Calibri (Body)"/>
                <a:ea typeface="Calibri" panose="020F0502020204030204" pitchFamily="34" charset="0"/>
                <a:cs typeface="Times New Roman" panose="02020603050405020304" pitchFamily="18" charset="0"/>
              </a:rPr>
              <a:t>Technical issues</a:t>
            </a:r>
          </a:p>
          <a:p>
            <a:pPr marL="342900" lvl="0" indent="-342900">
              <a:lnSpc>
                <a:spcPct val="107000"/>
              </a:lnSpc>
              <a:spcAft>
                <a:spcPts val="800"/>
              </a:spcAft>
              <a:buFont typeface="Symbol" panose="05050102010706020507" pitchFamily="18" charset="2"/>
              <a:buChar char=""/>
            </a:pPr>
            <a:r>
              <a:rPr lang="en-MY" dirty="0">
                <a:effectLst/>
                <a:latin typeface="Calibri (Body)"/>
                <a:ea typeface="Calibri" panose="020F0502020204030204" pitchFamily="34" charset="0"/>
                <a:cs typeface="Times New Roman" panose="02020603050405020304" pitchFamily="18" charset="0"/>
              </a:rPr>
              <a:t>Legal issues</a:t>
            </a:r>
          </a:p>
          <a:p>
            <a:pPr indent="0" algn="l">
              <a:lnSpc>
                <a:spcPct val="100000"/>
              </a:lnSpc>
              <a:spcBef>
                <a:spcPts val="0"/>
              </a:spcBef>
              <a:buNone/>
            </a:pPr>
            <a:endParaRPr lang="en-MY" sz="2400" i="0" u="none" strike="noStrike" baseline="0" dirty="0">
              <a:latin typeface="Calibri (Body)"/>
            </a:endParaRPr>
          </a:p>
          <a:p>
            <a:pPr indent="0">
              <a:lnSpc>
                <a:spcPct val="100000"/>
              </a:lnSpc>
              <a:spcBef>
                <a:spcPts val="0"/>
              </a:spcBef>
              <a:buNone/>
            </a:pPr>
            <a:endParaRPr lang="en-MY" sz="2400" i="0" u="none" strike="noStrike" baseline="0" dirty="0">
              <a:latin typeface="Calibri (Body)"/>
            </a:endParaRPr>
          </a:p>
          <a:p>
            <a:pPr indent="0">
              <a:lnSpc>
                <a:spcPct val="100000"/>
              </a:lnSpc>
              <a:spcBef>
                <a:spcPts val="0"/>
              </a:spcBef>
            </a:pPr>
            <a:endParaRPr lang="en-MY" sz="2400" i="0" u="none" strike="noStrike" baseline="0" dirty="0">
              <a:latin typeface="Calibri (Body)"/>
            </a:endParaRPr>
          </a:p>
          <a:p>
            <a:endParaRPr lang="en-MY" sz="1800" b="0" i="0" u="none" strike="noStrike" baseline="0" dirty="0">
              <a:solidFill>
                <a:srgbClr val="000000"/>
              </a:solidFill>
            </a:endParaRPr>
          </a:p>
        </p:txBody>
      </p:sp>
      <p:sp>
        <p:nvSpPr>
          <p:cNvPr id="3" name="TextBox 2">
            <a:extLst>
              <a:ext uri="{FF2B5EF4-FFF2-40B4-BE49-F238E27FC236}">
                <a16:creationId xmlns:a16="http://schemas.microsoft.com/office/drawing/2014/main" id="{4897B1E8-B42A-82DA-66C8-37C6B1B8C243}"/>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178864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3200">
                <a:latin typeface="Amazon Ember Light" panose="020B0403020204020204"/>
              </a:rPr>
              <a:t>   </a:t>
            </a:r>
            <a:br>
              <a:rPr lang="en-US" sz="3200">
                <a:latin typeface="Amazon Ember Light" panose="020B0403020204020204"/>
              </a:rPr>
            </a:br>
            <a:r>
              <a:rPr lang="en-US" sz="3200" smtClean="0">
                <a:latin typeface="Amazon Ember Light" panose="020B0403020204020204"/>
              </a:rPr>
              <a:t>Challenges </a:t>
            </a:r>
            <a:r>
              <a:rPr lang="en-US" sz="3200" dirty="0">
                <a:latin typeface="Amazon Ember Light" panose="020B0403020204020204"/>
              </a:rPr>
              <a:t>of Cloud Computing- </a:t>
            </a:r>
            <a:r>
              <a:rPr lang="en-MY" sz="3200" dirty="0">
                <a:effectLst/>
                <a:latin typeface="Calibri (Body)"/>
                <a:ea typeface="Calibri" panose="020F0502020204030204" pitchFamily="34" charset="0"/>
                <a:cs typeface="Times New Roman" panose="02020603050405020304" pitchFamily="18" charset="0"/>
              </a:rPr>
              <a:t>Policy and organizational Issues</a:t>
            </a:r>
            <a:r>
              <a:rPr lang="en-MY" sz="3200" dirty="0">
                <a:solidFill>
                  <a:schemeClr val="bg1"/>
                </a:solidFill>
                <a:latin typeface="Amazon Ember Light" panose="020B0403020204020204"/>
              </a:rPr>
              <a:t/>
            </a:r>
            <a:br>
              <a:rPr lang="en-MY" sz="3200" dirty="0">
                <a:solidFill>
                  <a:schemeClr val="bg1"/>
                </a:solidFill>
                <a:latin typeface="Amazon Ember Light" panose="020B0403020204020204"/>
              </a:rPr>
            </a:br>
            <a:endParaRPr lang="en-US" altLang="en-US" sz="32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algn="l"/>
            <a:r>
              <a:rPr lang="en-MY" b="1" dirty="0">
                <a:effectLst/>
                <a:latin typeface="Calibri (Body)"/>
                <a:ea typeface="Calibri" panose="020F0502020204030204" pitchFamily="34" charset="0"/>
                <a:cs typeface="Times New Roman" panose="02020603050405020304" pitchFamily="18" charset="0"/>
              </a:rPr>
              <a:t>Policy and organizational issues</a:t>
            </a:r>
            <a:r>
              <a:rPr lang="en-MY" dirty="0">
                <a:effectLst/>
                <a:latin typeface="Calibri (Body)"/>
                <a:ea typeface="Calibri" panose="020F0502020204030204" pitchFamily="34" charset="0"/>
                <a:cs typeface="Times New Roman" panose="02020603050405020304" pitchFamily="18" charset="0"/>
              </a:rPr>
              <a:t>: </a:t>
            </a:r>
            <a:r>
              <a:rPr lang="en-US" b="0" i="0" u="none" strike="noStrike" baseline="0" dirty="0">
                <a:latin typeface="Calibri (Body)"/>
              </a:rPr>
              <a:t>These are business-related IT issues that companies may confront when considering cloud computing service providers. </a:t>
            </a:r>
            <a:endParaRPr lang="en-MY" dirty="0">
              <a:effectLst/>
              <a:latin typeface="Calibri (Body)"/>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en-US" b="0" i="0" u="none" strike="noStrike" baseline="0" dirty="0">
                <a:latin typeface="Calibri (Body)"/>
              </a:rPr>
              <a:t>Lock-in</a:t>
            </a:r>
            <a:r>
              <a:rPr lang="en-MY" dirty="0">
                <a:effectLst/>
                <a:latin typeface="Calibri (Body)"/>
                <a:ea typeface="Calibri" panose="020F0502020204030204" pitchFamily="34" charset="0"/>
                <a:cs typeface="Times New Roman" panose="02020603050405020304" pitchFamily="18" charset="0"/>
              </a:rPr>
              <a:t> vendor</a:t>
            </a:r>
          </a:p>
          <a:p>
            <a:pPr marL="742950" lvl="1" indent="-285750">
              <a:lnSpc>
                <a:spcPct val="107000"/>
              </a:lnSpc>
              <a:buFont typeface="+mj-lt"/>
              <a:buAutoNum type="arabicPeriod"/>
            </a:pPr>
            <a:r>
              <a:rPr lang="en-US" b="0" i="0" u="none" strike="noStrike" baseline="0" dirty="0">
                <a:latin typeface="Calibri (Body)"/>
              </a:rPr>
              <a:t>Loss of </a:t>
            </a:r>
            <a:r>
              <a:rPr lang="en-MY" b="0" i="0" u="none" strike="noStrike" baseline="0" dirty="0">
                <a:latin typeface="Calibri (Body)"/>
              </a:rPr>
              <a:t>governance</a:t>
            </a:r>
            <a:r>
              <a:rPr lang="en-MY" dirty="0">
                <a:effectLst/>
                <a:latin typeface="Calibri (Body)"/>
                <a:ea typeface="Calibri" panose="020F0502020204030204" pitchFamily="34" charset="0"/>
                <a:cs typeface="Times New Roman" panose="02020603050405020304" pitchFamily="18" charset="0"/>
              </a:rPr>
              <a:t> </a:t>
            </a:r>
          </a:p>
          <a:p>
            <a:pPr marL="742950" lvl="1" indent="-285750">
              <a:lnSpc>
                <a:spcPct val="107000"/>
              </a:lnSpc>
              <a:buFont typeface="+mj-lt"/>
              <a:buAutoNum type="arabicPeriod"/>
            </a:pPr>
            <a:r>
              <a:rPr lang="en-MY" b="0" i="0" u="none" strike="noStrike" baseline="0" dirty="0">
                <a:latin typeface="Calibri (Body)"/>
              </a:rPr>
              <a:t>Compliance challenges</a:t>
            </a:r>
            <a:r>
              <a:rPr lang="en-MY" dirty="0">
                <a:effectLst/>
                <a:latin typeface="Calibri (Body)"/>
                <a:ea typeface="Calibri" panose="020F0502020204030204" pitchFamily="34" charset="0"/>
                <a:cs typeface="Times New Roman" panose="02020603050405020304" pitchFamily="18" charset="0"/>
              </a:rPr>
              <a:t> </a:t>
            </a:r>
          </a:p>
          <a:p>
            <a:pPr marL="742950" lvl="1" indent="-285750">
              <a:lnSpc>
                <a:spcPct val="107000"/>
              </a:lnSpc>
              <a:buFont typeface="+mj-lt"/>
              <a:buAutoNum type="arabicPeriod"/>
            </a:pPr>
            <a:r>
              <a:rPr lang="en-MY" b="0" i="0" u="none" strike="noStrike" baseline="0" dirty="0">
                <a:latin typeface="Calibri (Body)"/>
              </a:rPr>
              <a:t>Supply chain failure</a:t>
            </a:r>
            <a:r>
              <a:rPr lang="en-MY" dirty="0">
                <a:effectLst/>
                <a:latin typeface="Calibri (Body)"/>
                <a:ea typeface="Calibri" panose="020F0502020204030204" pitchFamily="34" charset="0"/>
                <a:cs typeface="Times New Roman" panose="02020603050405020304" pitchFamily="18" charset="0"/>
              </a:rPr>
              <a:t> </a:t>
            </a:r>
          </a:p>
          <a:p>
            <a:pPr indent="0">
              <a:lnSpc>
                <a:spcPct val="100000"/>
              </a:lnSpc>
              <a:spcBef>
                <a:spcPts val="0"/>
              </a:spcBef>
              <a:buNone/>
            </a:pPr>
            <a:endParaRPr lang="en-MY" sz="2400" i="0" u="none" strike="noStrike" baseline="0" dirty="0">
              <a:latin typeface="Calibri (Body)"/>
            </a:endParaRPr>
          </a:p>
          <a:p>
            <a:endParaRPr lang="en-MY" sz="1800" b="0" i="0" u="none" strike="noStrike" baseline="0" dirty="0">
              <a:solidFill>
                <a:srgbClr val="000000"/>
              </a:solidFill>
            </a:endParaRPr>
          </a:p>
        </p:txBody>
      </p:sp>
      <p:sp>
        <p:nvSpPr>
          <p:cNvPr id="2" name="TextBox 1">
            <a:extLst>
              <a:ext uri="{FF2B5EF4-FFF2-40B4-BE49-F238E27FC236}">
                <a16:creationId xmlns:a16="http://schemas.microsoft.com/office/drawing/2014/main" id="{CF45465D-18AD-0E78-7299-5E33CA7FADA4}"/>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47284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r>
              <a:rPr lang="en-US" sz="4000">
                <a:latin typeface="Amazon Ember Light" panose="020B0403020204020204"/>
              </a:rPr>
              <a:t/>
            </a:r>
            <a:br>
              <a:rPr lang="en-US" sz="4000">
                <a:latin typeface="Amazon Ember Light" panose="020B0403020204020204"/>
              </a:rPr>
            </a:br>
            <a:r>
              <a:rPr lang="en-US" sz="4000" smtClean="0">
                <a:latin typeface="Amazon Ember Light" panose="020B0403020204020204"/>
              </a:rPr>
              <a:t>Challenges </a:t>
            </a:r>
            <a:r>
              <a:rPr lang="en-US" sz="4000" dirty="0">
                <a:latin typeface="Amazon Ember Light" panose="020B0403020204020204"/>
              </a:rPr>
              <a:t>of Cloud Computing- </a:t>
            </a:r>
            <a:r>
              <a:rPr lang="en-MY" sz="4000" dirty="0">
                <a:effectLst/>
                <a:latin typeface="Calibri (Body)"/>
                <a:ea typeface="Calibri" panose="020F0502020204030204" pitchFamily="34" charset="0"/>
                <a:cs typeface="Times New Roman" panose="02020603050405020304" pitchFamily="18" charset="0"/>
              </a:rPr>
              <a:t>Technical Issues</a:t>
            </a:r>
            <a:r>
              <a:rPr lang="en-MY" sz="4000" dirty="0">
                <a:solidFill>
                  <a:schemeClr val="bg1"/>
                </a:solidFill>
                <a:latin typeface="Amazon Ember Light" panose="020B0403020204020204"/>
              </a:rPr>
              <a:t/>
            </a:r>
            <a:br>
              <a:rPr lang="en-MY" sz="4000" dirty="0">
                <a:solidFill>
                  <a:schemeClr val="bg1"/>
                </a:solidFill>
                <a:latin typeface="Amazon Ember Light" panose="020B0403020204020204"/>
              </a:rPr>
            </a:br>
            <a:endParaRPr lang="en-US" altLang="en-US" sz="40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marL="342900" lvl="0" indent="-342900" algn="just">
              <a:lnSpc>
                <a:spcPct val="107000"/>
              </a:lnSpc>
              <a:buFont typeface="Symbol" panose="05050102010706020507" pitchFamily="18" charset="2"/>
              <a:buChar char=""/>
            </a:pPr>
            <a:r>
              <a:rPr lang="en-MY" sz="2400" b="1" dirty="0">
                <a:effectLst/>
                <a:latin typeface="Calibri (Body)"/>
                <a:ea typeface="Calibri" panose="020F0502020204030204" pitchFamily="34" charset="0"/>
                <a:cs typeface="Times New Roman" panose="02020603050405020304" pitchFamily="18" charset="0"/>
              </a:rPr>
              <a:t>Technical issues</a:t>
            </a:r>
            <a:r>
              <a:rPr lang="en-MY" sz="2400" dirty="0">
                <a:effectLst/>
                <a:latin typeface="Calibri (Body)"/>
                <a:ea typeface="Calibri" panose="020F0502020204030204" pitchFamily="34" charset="0"/>
                <a:cs typeface="Times New Roman" panose="02020603050405020304" pitchFamily="18" charset="0"/>
              </a:rPr>
              <a:t>: These issues for the most part are well understood as part of resilient challenges of cloud computing adoption and continue to form a major obstacle to the availability and use of this technology. They are specified by the failures associated with the technologies and services furnished by the Cloud service vendor.</a:t>
            </a:r>
          </a:p>
          <a:p>
            <a:pPr marL="742950" lvl="1" indent="-28575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Malicious insiders </a:t>
            </a:r>
          </a:p>
          <a:p>
            <a:pPr marL="742950" lvl="1" indent="-28575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Shared technology </a:t>
            </a:r>
          </a:p>
          <a:p>
            <a:pPr marL="742950" lvl="1" indent="-28575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Encryption </a:t>
            </a:r>
          </a:p>
          <a:p>
            <a:pPr marL="742950" lvl="1" indent="-28575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Multi-tenancy </a:t>
            </a:r>
          </a:p>
          <a:p>
            <a:pPr indent="0">
              <a:lnSpc>
                <a:spcPct val="100000"/>
              </a:lnSpc>
              <a:spcBef>
                <a:spcPts val="0"/>
              </a:spcBef>
              <a:buNone/>
            </a:pPr>
            <a:endParaRPr lang="en-MY" sz="2400" i="0" u="none" strike="noStrike" baseline="0" dirty="0">
              <a:latin typeface="Calibri (Body)"/>
            </a:endParaRPr>
          </a:p>
          <a:p>
            <a:endParaRPr lang="en-MY" sz="1800" b="0" i="0" u="none" strike="noStrike" baseline="0" dirty="0">
              <a:solidFill>
                <a:srgbClr val="000000"/>
              </a:solidFill>
            </a:endParaRPr>
          </a:p>
        </p:txBody>
      </p:sp>
      <p:sp>
        <p:nvSpPr>
          <p:cNvPr id="2" name="TextBox 1">
            <a:extLst>
              <a:ext uri="{FF2B5EF4-FFF2-40B4-BE49-F238E27FC236}">
                <a16:creationId xmlns:a16="http://schemas.microsoft.com/office/drawing/2014/main" id="{CF45465D-18AD-0E78-7299-5E33CA7FADA4}"/>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206548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r>
              <a:rPr lang="en-US" sz="4000">
                <a:latin typeface="Amazon Ember Light" panose="020B0403020204020204"/>
              </a:rPr>
              <a:t/>
            </a:r>
            <a:br>
              <a:rPr lang="en-US" sz="4000">
                <a:latin typeface="Amazon Ember Light" panose="020B0403020204020204"/>
              </a:rPr>
            </a:br>
            <a:r>
              <a:rPr lang="en-US" sz="4000" smtClean="0">
                <a:latin typeface="Amazon Ember Light" panose="020B0403020204020204"/>
              </a:rPr>
              <a:t>Challenges </a:t>
            </a:r>
            <a:r>
              <a:rPr lang="en-US" sz="4000" dirty="0">
                <a:latin typeface="Amazon Ember Light" panose="020B0403020204020204"/>
              </a:rPr>
              <a:t>of Cloud Computing- </a:t>
            </a:r>
            <a:r>
              <a:rPr lang="en-MY" sz="4000" dirty="0">
                <a:effectLst/>
                <a:latin typeface="Calibri (Body)"/>
                <a:ea typeface="Calibri" panose="020F0502020204030204" pitchFamily="34" charset="0"/>
                <a:cs typeface="Times New Roman" panose="02020603050405020304" pitchFamily="18" charset="0"/>
              </a:rPr>
              <a:t>Technical Issues</a:t>
            </a:r>
            <a:r>
              <a:rPr lang="en-MY" sz="4000" dirty="0">
                <a:solidFill>
                  <a:schemeClr val="bg1"/>
                </a:solidFill>
                <a:latin typeface="Amazon Ember Light" panose="020B0403020204020204"/>
              </a:rPr>
              <a:t/>
            </a:r>
            <a:br>
              <a:rPr lang="en-MY" sz="4000" dirty="0">
                <a:solidFill>
                  <a:schemeClr val="bg1"/>
                </a:solidFill>
                <a:latin typeface="Amazon Ember Light" panose="020B0403020204020204"/>
              </a:rPr>
            </a:br>
            <a:endParaRPr lang="en-US" altLang="en-US" sz="40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5. Resource and service management </a:t>
            </a:r>
          </a:p>
          <a:p>
            <a:pPr marL="457200" lvl="1" indent="0">
              <a:lnSpc>
                <a:spcPct val="107000"/>
              </a:lnSpc>
              <a:buNone/>
            </a:pPr>
            <a:r>
              <a:rPr lang="en-MY" dirty="0">
                <a:latin typeface="Calibri (Body)"/>
                <a:ea typeface="Calibri" panose="020F0502020204030204" pitchFamily="34" charset="0"/>
                <a:cs typeface="Times New Roman" panose="02020603050405020304" pitchFamily="18" charset="0"/>
              </a:rPr>
              <a:t>6. </a:t>
            </a:r>
            <a:r>
              <a:rPr lang="en-MY" dirty="0">
                <a:effectLst/>
                <a:latin typeface="Calibri (Body)"/>
                <a:ea typeface="Calibri" panose="020F0502020204030204" pitchFamily="34" charset="0"/>
                <a:cs typeface="Times New Roman" panose="02020603050405020304" pitchFamily="18" charset="0"/>
              </a:rPr>
              <a:t>Service level agreement (SLA) </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7. Denial of service (DOS) </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8. Insecure interfaces and APIs </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9. Data loss or leakage </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10. Integrity </a:t>
            </a:r>
          </a:p>
          <a:p>
            <a:pPr indent="0">
              <a:lnSpc>
                <a:spcPct val="100000"/>
              </a:lnSpc>
              <a:spcBef>
                <a:spcPts val="0"/>
              </a:spcBef>
              <a:buNone/>
            </a:pPr>
            <a:endParaRPr lang="en-MY" sz="2400" i="0" u="none" strike="noStrike" baseline="0" dirty="0">
              <a:latin typeface="Calibri (Body)"/>
            </a:endParaRPr>
          </a:p>
          <a:p>
            <a:endParaRPr lang="en-MY" sz="1800" b="0" i="0" u="none" strike="noStrike" baseline="0" dirty="0">
              <a:solidFill>
                <a:srgbClr val="000000"/>
              </a:solidFill>
            </a:endParaRPr>
          </a:p>
        </p:txBody>
      </p:sp>
      <p:sp>
        <p:nvSpPr>
          <p:cNvPr id="2" name="TextBox 1">
            <a:extLst>
              <a:ext uri="{FF2B5EF4-FFF2-40B4-BE49-F238E27FC236}">
                <a16:creationId xmlns:a16="http://schemas.microsoft.com/office/drawing/2014/main" id="{E0590185-13D8-2EDC-9952-989CD59042EF}"/>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255639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r>
              <a:rPr lang="en-US" sz="4000">
                <a:latin typeface="Amazon Ember Light" panose="020B0403020204020204"/>
              </a:rPr>
              <a:t/>
            </a:r>
            <a:br>
              <a:rPr lang="en-US" sz="4000">
                <a:latin typeface="Amazon Ember Light" panose="020B0403020204020204"/>
              </a:rPr>
            </a:br>
            <a:r>
              <a:rPr lang="en-US" sz="4000" smtClean="0">
                <a:latin typeface="Amazon Ember Light" panose="020B0403020204020204"/>
              </a:rPr>
              <a:t>Challenges </a:t>
            </a:r>
            <a:r>
              <a:rPr lang="en-US" sz="4000" dirty="0">
                <a:latin typeface="Amazon Ember Light" panose="020B0403020204020204"/>
              </a:rPr>
              <a:t>of Cloud Computing- </a:t>
            </a:r>
            <a:r>
              <a:rPr lang="en-MY" sz="4000" dirty="0">
                <a:effectLst/>
                <a:latin typeface="Calibri (Body)"/>
                <a:ea typeface="Calibri" panose="020F0502020204030204" pitchFamily="34" charset="0"/>
                <a:cs typeface="Times New Roman" panose="02020603050405020304" pitchFamily="18" charset="0"/>
              </a:rPr>
              <a:t>Technical Issues</a:t>
            </a:r>
            <a:r>
              <a:rPr lang="en-MY" sz="4000" dirty="0">
                <a:solidFill>
                  <a:schemeClr val="bg1"/>
                </a:solidFill>
                <a:latin typeface="Amazon Ember Light" panose="020B0403020204020204"/>
              </a:rPr>
              <a:t/>
            </a:r>
            <a:br>
              <a:rPr lang="en-MY" sz="4000" dirty="0">
                <a:solidFill>
                  <a:schemeClr val="bg1"/>
                </a:solidFill>
                <a:latin typeface="Amazon Ember Light" panose="020B0403020204020204"/>
              </a:rPr>
            </a:br>
            <a:endParaRPr lang="en-US" altLang="en-US" sz="40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11. Natural disaster </a:t>
            </a:r>
          </a:p>
          <a:p>
            <a:pPr marL="457200" lvl="1" indent="0">
              <a:lnSpc>
                <a:spcPct val="107000"/>
              </a:lnSpc>
              <a:buNone/>
            </a:pPr>
            <a:r>
              <a:rPr lang="en-MY" dirty="0">
                <a:latin typeface="Calibri (Body)"/>
                <a:ea typeface="Calibri" panose="020F0502020204030204" pitchFamily="34" charset="0"/>
                <a:cs typeface="Times New Roman" panose="02020603050405020304" pitchFamily="18" charset="0"/>
              </a:rPr>
              <a:t>12. </a:t>
            </a:r>
            <a:r>
              <a:rPr lang="en-MY" dirty="0">
                <a:effectLst/>
                <a:latin typeface="Calibri (Body)"/>
                <a:ea typeface="Calibri" panose="020F0502020204030204" pitchFamily="34" charset="0"/>
                <a:cs typeface="Times New Roman" panose="02020603050405020304" pitchFamily="18" charset="0"/>
              </a:rPr>
              <a:t>Availability</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13. Loss of backups </a:t>
            </a:r>
          </a:p>
          <a:p>
            <a:pPr marL="457200" lvl="1" indent="0">
              <a:lnSpc>
                <a:spcPct val="107000"/>
              </a:lnSpc>
              <a:buNone/>
            </a:pPr>
            <a:r>
              <a:rPr lang="en-MY" dirty="0">
                <a:effectLst/>
                <a:latin typeface="Calibri (Body)"/>
                <a:ea typeface="Calibri" panose="020F0502020204030204" pitchFamily="34" charset="0"/>
                <a:cs typeface="Times New Roman" panose="02020603050405020304" pitchFamily="18" charset="0"/>
              </a:rPr>
              <a:t>14.Data transfer bottlenecks </a:t>
            </a:r>
          </a:p>
          <a:p>
            <a:pPr marL="457200" lvl="1" indent="0">
              <a:lnSpc>
                <a:spcPct val="107000"/>
              </a:lnSpc>
              <a:buNone/>
            </a:pPr>
            <a:r>
              <a:rPr lang="en-MY" dirty="0">
                <a:latin typeface="Calibri (Body)"/>
                <a:ea typeface="Calibri" panose="020F0502020204030204" pitchFamily="34" charset="0"/>
                <a:cs typeface="Times New Roman" panose="02020603050405020304" pitchFamily="18" charset="0"/>
              </a:rPr>
              <a:t>15. </a:t>
            </a:r>
            <a:r>
              <a:rPr lang="en-MY" dirty="0">
                <a:effectLst/>
                <a:latin typeface="Calibri (Body)"/>
                <a:ea typeface="Calibri" panose="020F0502020204030204" pitchFamily="34" charset="0"/>
                <a:cs typeface="Times New Roman" panose="02020603050405020304" pitchFamily="18" charset="0"/>
              </a:rPr>
              <a:t>Interoperability</a:t>
            </a:r>
          </a:p>
          <a:p>
            <a:pPr indent="0">
              <a:lnSpc>
                <a:spcPct val="100000"/>
              </a:lnSpc>
              <a:spcBef>
                <a:spcPts val="0"/>
              </a:spcBef>
              <a:buNone/>
            </a:pPr>
            <a:endParaRPr lang="en-MY" sz="2400" i="0" u="none" strike="noStrike" baseline="0" dirty="0">
              <a:latin typeface="Calibri (Body)"/>
            </a:endParaRPr>
          </a:p>
          <a:p>
            <a:endParaRPr lang="en-MY" sz="1800" b="0" i="0" u="none" strike="noStrike" baseline="0" dirty="0">
              <a:solidFill>
                <a:srgbClr val="000000"/>
              </a:solidFill>
            </a:endParaRPr>
          </a:p>
        </p:txBody>
      </p:sp>
      <p:sp>
        <p:nvSpPr>
          <p:cNvPr id="2" name="TextBox 1">
            <a:extLst>
              <a:ext uri="{FF2B5EF4-FFF2-40B4-BE49-F238E27FC236}">
                <a16:creationId xmlns:a16="http://schemas.microsoft.com/office/drawing/2014/main" id="{CCDEAAA9-C4D4-0A8D-DEED-0ADBF5B9866D}"/>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89983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Storage</a:t>
            </a:r>
            <a:endParaRPr lang="en-US" altLang="en-US" sz="4000" b="1" dirty="0">
              <a:latin typeface="Amazon Ember Light" panose="020B0403020204020204"/>
              <a:cs typeface="Arial" panose="020B0604020202020204" pitchFamily="34" charset="0"/>
            </a:endParaRPr>
          </a:p>
        </p:txBody>
      </p:sp>
      <p:sp>
        <p:nvSpPr>
          <p:cNvPr id="24" name="Content Placeholder 2">
            <a:extLst>
              <a:ext uri="{FF2B5EF4-FFF2-40B4-BE49-F238E27FC236}">
                <a16:creationId xmlns:a16="http://schemas.microsoft.com/office/drawing/2014/main" id="{AADD5A49-8C5D-4EF5-B61D-2A7C6280ED76}"/>
              </a:ext>
            </a:extLst>
          </p:cNvPr>
          <p:cNvSpPr>
            <a:spLocks noGrp="1"/>
          </p:cNvSpPr>
          <p:nvPr>
            <p:ph idx="1"/>
          </p:nvPr>
        </p:nvSpPr>
        <p:spPr>
          <a:xfrm>
            <a:off x="514670" y="1561573"/>
            <a:ext cx="4957790" cy="4308938"/>
          </a:xfrm>
        </p:spPr>
        <p:txBody>
          <a:bodyPr/>
          <a:lstStyle/>
          <a:p>
            <a:pPr marL="0" indent="0">
              <a:buNone/>
            </a:pPr>
            <a:r>
              <a:rPr lang="en-US" sz="2400" dirty="0">
                <a:solidFill>
                  <a:srgbClr val="4B473E"/>
                </a:solidFill>
              </a:rPr>
              <a:t>The Internet acts as a “cloud” of servers</a:t>
            </a:r>
          </a:p>
          <a:p>
            <a:pPr lvl="1"/>
            <a:r>
              <a:rPr lang="en-US" sz="2000" dirty="0">
                <a:solidFill>
                  <a:srgbClr val="4B473E"/>
                </a:solidFill>
              </a:rPr>
              <a:t>Applications provided as a service rather than a product </a:t>
            </a:r>
          </a:p>
          <a:p>
            <a:pPr lvl="1"/>
            <a:r>
              <a:rPr lang="en-US" sz="2000" dirty="0">
                <a:solidFill>
                  <a:srgbClr val="4B473E"/>
                </a:solidFill>
              </a:rPr>
              <a:t>Supplied by servers that provide cloud storage or online storage</a:t>
            </a:r>
            <a:r>
              <a:rPr lang="en-US" dirty="0">
                <a:solidFill>
                  <a:srgbClr val="4B473E"/>
                </a:solidFill>
              </a:rPr>
              <a:t/>
            </a:r>
            <a:br>
              <a:rPr lang="en-US" dirty="0">
                <a:solidFill>
                  <a:srgbClr val="4B473E"/>
                </a:solidFill>
              </a:rPr>
            </a:br>
            <a:endParaRPr lang="en-US" dirty="0">
              <a:solidFill>
                <a:srgbClr val="4B473E"/>
              </a:solidFill>
            </a:endParaRPr>
          </a:p>
          <a:p>
            <a:endParaRPr lang="en-US" dirty="0"/>
          </a:p>
        </p:txBody>
      </p:sp>
      <p:pic>
        <p:nvPicPr>
          <p:cNvPr id="25" name="Picture 24" descr="Graphic of the home screen for Google Drives. ">
            <a:extLst>
              <a:ext uri="{FF2B5EF4-FFF2-40B4-BE49-F238E27FC236}">
                <a16:creationId xmlns:a16="http://schemas.microsoft.com/office/drawing/2014/main" id="{FC148DB6-83C9-4034-AFF4-69F80E6E6277}"/>
              </a:ext>
            </a:extLst>
          </p:cNvPr>
          <p:cNvPicPr>
            <a:picLocks noChangeAspect="1"/>
          </p:cNvPicPr>
          <p:nvPr/>
        </p:nvPicPr>
        <p:blipFill>
          <a:blip r:embed="rId3" cstate="print"/>
          <a:stretch>
            <a:fillRect/>
          </a:stretch>
        </p:blipFill>
        <p:spPr>
          <a:xfrm>
            <a:off x="5881296" y="1578507"/>
            <a:ext cx="4942592" cy="4428650"/>
          </a:xfrm>
          <a:prstGeom prst="rect">
            <a:avLst/>
          </a:prstGeom>
        </p:spPr>
      </p:pic>
      <p:sp>
        <p:nvSpPr>
          <p:cNvPr id="26" name="Footer Placeholder 1">
            <a:extLst>
              <a:ext uri="{FF2B5EF4-FFF2-40B4-BE49-F238E27FC236}">
                <a16:creationId xmlns:a16="http://schemas.microsoft.com/office/drawing/2014/main" id="{4D370C94-470E-4D8C-8081-C794BAFFAB16}"/>
              </a:ext>
              <a:ext uri="{C183D7F6-B498-43B3-948B-1728B52AA6E4}">
                <adec:decorative xmlns="" xmlns:adec="http://schemas.microsoft.com/office/drawing/2017/decorative" val="1"/>
              </a:ext>
            </a:extLst>
          </p:cNvPr>
          <p:cNvSpPr txBox="1">
            <a:spLocks/>
          </p:cNvSpPr>
          <p:nvPr/>
        </p:nvSpPr>
        <p:spPr>
          <a:xfrm>
            <a:off x="8656320" y="6006355"/>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2017 by McGraw-Hill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a:t>
            </a:r>
            <a:br>
              <a:rPr lang="en-US" sz="4000" dirty="0">
                <a:latin typeface="Amazon Ember Light" panose="020B0403020204020204"/>
              </a:rPr>
            </a:br>
            <a:r>
              <a:rPr lang="en-US" sz="4000" dirty="0">
                <a:latin typeface="Amazon Ember Light" panose="020B0403020204020204"/>
              </a:rPr>
              <a:t>  Challenges of Cloud Computing- </a:t>
            </a:r>
            <a:r>
              <a:rPr lang="en-MY" sz="4000" dirty="0">
                <a:effectLst/>
                <a:latin typeface="Calibri (Body)"/>
                <a:ea typeface="Calibri" panose="020F0502020204030204" pitchFamily="34" charset="0"/>
                <a:cs typeface="Times New Roman" panose="02020603050405020304" pitchFamily="18" charset="0"/>
              </a:rPr>
              <a:t>Legal Issues</a:t>
            </a:r>
            <a:r>
              <a:rPr lang="en-MY" sz="4000" dirty="0">
                <a:solidFill>
                  <a:schemeClr val="bg1"/>
                </a:solidFill>
                <a:latin typeface="Amazon Ember Light" panose="020B0403020204020204"/>
              </a:rPr>
              <a:t/>
            </a:r>
            <a:br>
              <a:rPr lang="en-MY" sz="4000" dirty="0">
                <a:solidFill>
                  <a:schemeClr val="bg1"/>
                </a:solidFill>
                <a:latin typeface="Amazon Ember Light" panose="020B0403020204020204"/>
              </a:rPr>
            </a:br>
            <a:endParaRPr lang="en-US" altLang="en-US" sz="4000" b="1" dirty="0">
              <a:latin typeface="Amazon Ember Light" panose="020B0403020204020204"/>
              <a:cs typeface="Arial" panose="020B0604020202020204" pitchFamily="34" charset="0"/>
            </a:endParaRPr>
          </a:p>
        </p:txBody>
      </p:sp>
      <p:sp>
        <p:nvSpPr>
          <p:cNvPr id="22" name="Content Placeholder 6">
            <a:extLst>
              <a:ext uri="{FF2B5EF4-FFF2-40B4-BE49-F238E27FC236}">
                <a16:creationId xmlns:a16="http://schemas.microsoft.com/office/drawing/2014/main" id="{E1F1137D-2E4D-4839-A889-24D756321112}"/>
              </a:ext>
            </a:extLst>
          </p:cNvPr>
          <p:cNvSpPr>
            <a:spLocks noGrp="1"/>
          </p:cNvSpPr>
          <p:nvPr>
            <p:ph idx="1"/>
          </p:nvPr>
        </p:nvSpPr>
        <p:spPr>
          <a:xfrm>
            <a:off x="449052" y="1440305"/>
            <a:ext cx="11139567" cy="4913308"/>
          </a:xfrm>
        </p:spPr>
        <p:txBody>
          <a:bodyPr/>
          <a:lstStyle/>
          <a:p>
            <a:pPr marL="342900" lvl="0" indent="-342900">
              <a:lnSpc>
                <a:spcPct val="107000"/>
              </a:lnSpc>
              <a:buFont typeface="Symbol" panose="05050102010706020507" pitchFamily="18" charset="2"/>
              <a:buChar char=""/>
            </a:pPr>
            <a:r>
              <a:rPr lang="en-MY" b="1" dirty="0">
                <a:effectLst/>
                <a:latin typeface="Calibri (Body)"/>
                <a:ea typeface="Calibri" panose="020F0502020204030204" pitchFamily="34" charset="0"/>
                <a:cs typeface="Times New Roman" panose="02020603050405020304" pitchFamily="18" charset="0"/>
              </a:rPr>
              <a:t>Legal issues</a:t>
            </a:r>
            <a:r>
              <a:rPr lang="en-MY" dirty="0">
                <a:effectLst/>
                <a:latin typeface="Calibri (Body)"/>
                <a:ea typeface="Calibri" panose="020F0502020204030204" pitchFamily="34" charset="0"/>
                <a:cs typeface="Times New Roman" panose="02020603050405020304" pitchFamily="18" charset="0"/>
              </a:rPr>
              <a:t>: These consist of the IT-related issues that are legal in nature, and can also have a negative impact on companies using cloud computing services.</a:t>
            </a:r>
          </a:p>
          <a:p>
            <a:pPr marL="342900" lvl="0" indent="-34290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Legal jurisdiction </a:t>
            </a:r>
          </a:p>
          <a:p>
            <a:pPr marL="342900" lvl="0" indent="-34290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Data privacy and protection </a:t>
            </a:r>
          </a:p>
          <a:p>
            <a:pPr marL="342900" lvl="0" indent="-342900">
              <a:lnSpc>
                <a:spcPct val="107000"/>
              </a:lnSpc>
              <a:buFont typeface="+mj-lt"/>
              <a:buAutoNum type="arabicPeriod"/>
            </a:pPr>
            <a:r>
              <a:rPr lang="en-MY" dirty="0">
                <a:effectLst/>
                <a:latin typeface="Calibri (Body)"/>
                <a:ea typeface="Calibri" panose="020F0502020204030204" pitchFamily="34" charset="0"/>
                <a:cs typeface="Times New Roman" panose="02020603050405020304" pitchFamily="18" charset="0"/>
              </a:rPr>
              <a:t>Licensing risk </a:t>
            </a:r>
          </a:p>
          <a:p>
            <a:pPr marL="342900" lvl="0" indent="-342900">
              <a:lnSpc>
                <a:spcPct val="107000"/>
              </a:lnSpc>
              <a:spcAft>
                <a:spcPts val="800"/>
              </a:spcAft>
              <a:buFont typeface="+mj-lt"/>
              <a:buAutoNum type="arabicPeriod"/>
            </a:pPr>
            <a:r>
              <a:rPr lang="en-MY" dirty="0">
                <a:effectLst/>
                <a:latin typeface="Calibri (Body)"/>
                <a:ea typeface="Calibri" panose="020F0502020204030204" pitchFamily="34" charset="0"/>
                <a:cs typeface="Times New Roman" panose="02020603050405020304" pitchFamily="18" charset="0"/>
              </a:rPr>
              <a:t>Subpoena and e-discovery</a:t>
            </a:r>
          </a:p>
          <a:p>
            <a:endParaRPr lang="en-MY" sz="1800" b="0" i="0" u="none" strike="noStrike" baseline="0" dirty="0">
              <a:solidFill>
                <a:srgbClr val="000000"/>
              </a:solidFill>
            </a:endParaRPr>
          </a:p>
        </p:txBody>
      </p:sp>
      <p:sp>
        <p:nvSpPr>
          <p:cNvPr id="2" name="TextBox 1">
            <a:extLst>
              <a:ext uri="{FF2B5EF4-FFF2-40B4-BE49-F238E27FC236}">
                <a16:creationId xmlns:a16="http://schemas.microsoft.com/office/drawing/2014/main" id="{FF475AC3-275F-FDB6-44CB-A2DD6796CAB6}"/>
              </a:ext>
            </a:extLst>
          </p:cNvPr>
          <p:cNvSpPr txBox="1"/>
          <p:nvPr/>
        </p:nvSpPr>
        <p:spPr>
          <a:xfrm>
            <a:off x="716397" y="5628205"/>
            <a:ext cx="11139567" cy="430887"/>
          </a:xfrm>
          <a:prstGeom prst="rect">
            <a:avLst/>
          </a:prstGeom>
          <a:noFill/>
        </p:spPr>
        <p:txBody>
          <a:bodyPr wrap="square">
            <a:spAutoFit/>
          </a:bodyPr>
          <a:lstStyle/>
          <a:p>
            <a:r>
              <a:rPr lang="en-MY" sz="1100" dirty="0">
                <a:effectLst/>
                <a:latin typeface="Times New Roman" panose="02020603050405020304" pitchFamily="18" charset="0"/>
                <a:ea typeface="CIDFont+F1"/>
              </a:rPr>
              <a:t>Source: </a:t>
            </a:r>
            <a:r>
              <a:rPr lang="en-MY" sz="1100" dirty="0" err="1">
                <a:effectLst/>
                <a:latin typeface="Times New Roman" panose="02020603050405020304" pitchFamily="18" charset="0"/>
                <a:ea typeface="CIDFont+F1"/>
              </a:rPr>
              <a:t>M’rhaoaurh</a:t>
            </a:r>
            <a:r>
              <a:rPr lang="en-MY" sz="1100" dirty="0">
                <a:effectLst/>
                <a:latin typeface="Times New Roman" panose="02020603050405020304" pitchFamily="18" charset="0"/>
                <a:ea typeface="CIDFont+F1"/>
              </a:rPr>
              <a:t> I., Okar C., </a:t>
            </a:r>
            <a:r>
              <a:rPr lang="en-MY" sz="1100" dirty="0" err="1">
                <a:effectLst/>
                <a:latin typeface="Times New Roman" panose="02020603050405020304" pitchFamily="18" charset="0"/>
                <a:ea typeface="CIDFont+F1"/>
              </a:rPr>
              <a:t>Namir</a:t>
            </a:r>
            <a:r>
              <a:rPr lang="en-MY" sz="1100" dirty="0">
                <a:effectLst/>
                <a:latin typeface="Times New Roman" panose="02020603050405020304" pitchFamily="18" charset="0"/>
                <a:ea typeface="CIDFont+F1"/>
              </a:rPr>
              <a:t> A., and </a:t>
            </a:r>
            <a:r>
              <a:rPr lang="en-MY" sz="1100" dirty="0" err="1">
                <a:effectLst/>
                <a:latin typeface="Times New Roman" panose="02020603050405020304" pitchFamily="18" charset="0"/>
                <a:ea typeface="CIDFont+F1"/>
              </a:rPr>
              <a:t>Chafiq</a:t>
            </a:r>
            <a:r>
              <a:rPr lang="en-MY" sz="1100" dirty="0">
                <a:effectLst/>
                <a:latin typeface="Times New Roman" panose="02020603050405020304" pitchFamily="18" charset="0"/>
                <a:ea typeface="CIDFont+F1"/>
              </a:rPr>
              <a:t> N., “</a:t>
            </a:r>
            <a:r>
              <a:rPr lang="en-MY" sz="1100" dirty="0">
                <a:effectLst/>
                <a:latin typeface="Times New Roman" panose="02020603050405020304" pitchFamily="18" charset="0"/>
                <a:ea typeface="Calibri" panose="020F0502020204030204" pitchFamily="34" charset="0"/>
              </a:rPr>
              <a:t>Challenges of cloud computing use: A systematic literature review</a:t>
            </a:r>
            <a:r>
              <a:rPr lang="en-MY" sz="1100" dirty="0">
                <a:effectLst/>
                <a:latin typeface="Times New Roman" panose="02020603050405020304" pitchFamily="18" charset="0"/>
                <a:ea typeface="CIDFont+F1"/>
              </a:rPr>
              <a:t>”, </a:t>
            </a:r>
            <a:r>
              <a:rPr lang="en-MY" sz="1100" i="1" dirty="0">
                <a:effectLst/>
                <a:latin typeface="Times New Roman" panose="02020603050405020304" pitchFamily="18" charset="0"/>
                <a:ea typeface="CIDFont+F1"/>
              </a:rPr>
              <a:t>In the Proceedings of </a:t>
            </a:r>
            <a:r>
              <a:rPr lang="en-MY" sz="1100" i="1" dirty="0">
                <a:effectLst/>
                <a:latin typeface="Times New Roman" panose="02020603050405020304" pitchFamily="18" charset="0"/>
                <a:ea typeface="Calibri" panose="020F0502020204030204" pitchFamily="34" charset="0"/>
              </a:rPr>
              <a:t>MATEC Web of Conferences 200 (IWTSCE’18), 00007</a:t>
            </a:r>
            <a:r>
              <a:rPr lang="en-MY" sz="1100" dirty="0">
                <a:effectLst/>
                <a:latin typeface="Times New Roman" panose="02020603050405020304" pitchFamily="18" charset="0"/>
                <a:ea typeface="Calibri" panose="020F0502020204030204" pitchFamily="34" charset="0"/>
              </a:rPr>
              <a:t>, 201</a:t>
            </a:r>
            <a:endParaRPr lang="en-MY" sz="1100" dirty="0"/>
          </a:p>
        </p:txBody>
      </p:sp>
    </p:spTree>
    <p:extLst>
      <p:ext uri="{BB962C8B-B14F-4D97-AF65-F5344CB8AC3E}">
        <p14:creationId xmlns:p14="http://schemas.microsoft.com/office/powerpoint/2010/main" val="41402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Top 10 Cloud Service Providers </a:t>
            </a:r>
            <a:r>
              <a:rPr lang="en-US" sz="4000">
                <a:latin typeface="Amazon Ember Light" panose="020B0403020204020204"/>
              </a:rPr>
              <a:t>in </a:t>
            </a:r>
            <a:r>
              <a:rPr lang="en-US" sz="4000" smtClean="0">
                <a:latin typeface="Amazon Ember Light" panose="020B0403020204020204"/>
              </a:rPr>
              <a:t>2023</a:t>
            </a:r>
            <a:endParaRPr lang="en-US" altLang="en-US" sz="4000" b="1" dirty="0">
              <a:latin typeface="Amazon Ember Light" panose="020B0403020204020204"/>
              <a:cs typeface="Arial" panose="020B0604020202020204" pitchFamily="34" charset="0"/>
            </a:endParaRPr>
          </a:p>
        </p:txBody>
      </p:sp>
      <p:pic>
        <p:nvPicPr>
          <p:cNvPr id="3" name="Picture 2">
            <a:extLst>
              <a:ext uri="{FF2B5EF4-FFF2-40B4-BE49-F238E27FC236}">
                <a16:creationId xmlns:a16="http://schemas.microsoft.com/office/drawing/2014/main" id="{5A1D50D2-123F-80D7-FE36-81368AD4615C}"/>
              </a:ext>
            </a:extLst>
          </p:cNvPr>
          <p:cNvPicPr>
            <a:picLocks noChangeAspect="1"/>
          </p:cNvPicPr>
          <p:nvPr/>
        </p:nvPicPr>
        <p:blipFill>
          <a:blip r:embed="rId3"/>
          <a:stretch>
            <a:fillRect/>
          </a:stretch>
        </p:blipFill>
        <p:spPr>
          <a:xfrm>
            <a:off x="2732926" y="1628221"/>
            <a:ext cx="6435380" cy="3992785"/>
          </a:xfrm>
          <a:prstGeom prst="rect">
            <a:avLst/>
          </a:prstGeom>
        </p:spPr>
      </p:pic>
      <p:sp>
        <p:nvSpPr>
          <p:cNvPr id="4" name="TextBox 3">
            <a:extLst>
              <a:ext uri="{FF2B5EF4-FFF2-40B4-BE49-F238E27FC236}">
                <a16:creationId xmlns:a16="http://schemas.microsoft.com/office/drawing/2014/main" id="{FBEF8F45-A44B-6798-5C04-1CEF34ED1708}"/>
              </a:ext>
            </a:extLst>
          </p:cNvPr>
          <p:cNvSpPr txBox="1"/>
          <p:nvPr/>
        </p:nvSpPr>
        <p:spPr>
          <a:xfrm>
            <a:off x="716397" y="5628205"/>
            <a:ext cx="11139567" cy="430887"/>
          </a:xfrm>
          <a:prstGeom prst="rect">
            <a:avLst/>
          </a:prstGeom>
          <a:noFill/>
        </p:spPr>
        <p:txBody>
          <a:bodyPr wrap="square">
            <a:spAutoFit/>
          </a:bodyPr>
          <a:lstStyle/>
          <a:p>
            <a:r>
              <a:rPr lang="en-MY" sz="1100">
                <a:effectLst/>
                <a:latin typeface="Times New Roman" panose="02020603050405020304" pitchFamily="18" charset="0"/>
                <a:ea typeface="CIDFont+F1"/>
              </a:rPr>
              <a:t>Source</a:t>
            </a:r>
            <a:r>
              <a:rPr lang="en-MY" sz="1100" smtClean="0">
                <a:effectLst/>
                <a:latin typeface="Times New Roman" panose="02020603050405020304" pitchFamily="18" charset="0"/>
                <a:ea typeface="CIDFont+F1"/>
              </a:rPr>
              <a:t>:</a:t>
            </a:r>
            <a:r>
              <a:rPr lang="en-MY" sz="1100">
                <a:latin typeface="Times New Roman" panose="02020603050405020304" pitchFamily="18" charset="0"/>
                <a:ea typeface="CIDFont+F1"/>
              </a:rPr>
              <a:t/>
            </a:r>
            <a:br>
              <a:rPr lang="en-MY" sz="1100">
                <a:latin typeface="Times New Roman" panose="02020603050405020304" pitchFamily="18" charset="0"/>
                <a:ea typeface="CIDFont+F1"/>
              </a:rPr>
            </a:br>
            <a:r>
              <a:rPr lang="en-MY" sz="1100">
                <a:latin typeface="Times New Roman" panose="02020603050405020304" pitchFamily="18" charset="0"/>
                <a:ea typeface="CIDFont+F1"/>
              </a:rPr>
              <a:t>https://dgtlinfra.com/top-cloud-service-providers/</a:t>
            </a:r>
            <a:endParaRPr lang="en-MY" sz="1100" dirty="0"/>
          </a:p>
        </p:txBody>
      </p:sp>
    </p:spTree>
    <p:extLst>
      <p:ext uri="{BB962C8B-B14F-4D97-AF65-F5344CB8AC3E}">
        <p14:creationId xmlns:p14="http://schemas.microsoft.com/office/powerpoint/2010/main" val="242193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Top 10 Cloud Service Providers in 2022</a:t>
            </a:r>
            <a:endParaRPr lang="en-US" altLang="en-US" sz="4000" b="1" dirty="0">
              <a:latin typeface="Amazon Ember Light" panose="020B0403020204020204"/>
              <a:cs typeface="Arial" panose="020B0604020202020204" pitchFamily="34" charset="0"/>
            </a:endParaRPr>
          </a:p>
        </p:txBody>
      </p:sp>
      <p:graphicFrame>
        <p:nvGraphicFramePr>
          <p:cNvPr id="2" name="Table 1">
            <a:extLst>
              <a:ext uri="{FF2B5EF4-FFF2-40B4-BE49-F238E27FC236}">
                <a16:creationId xmlns:a16="http://schemas.microsoft.com/office/drawing/2014/main" id="{49D8B42C-0E0C-C7D8-0214-5A7E9D913E38}"/>
              </a:ext>
            </a:extLst>
          </p:cNvPr>
          <p:cNvGraphicFramePr>
            <a:graphicFrameLocks noGrp="1"/>
          </p:cNvGraphicFramePr>
          <p:nvPr>
            <p:extLst>
              <p:ext uri="{D42A27DB-BD31-4B8C-83A1-F6EECF244321}">
                <p14:modId xmlns:p14="http://schemas.microsoft.com/office/powerpoint/2010/main" val="4063571665"/>
              </p:ext>
            </p:extLst>
          </p:nvPr>
        </p:nvGraphicFramePr>
        <p:xfrm>
          <a:off x="657546" y="1489754"/>
          <a:ext cx="10304980" cy="4361706"/>
        </p:xfrm>
        <a:graphic>
          <a:graphicData uri="http://schemas.openxmlformats.org/drawingml/2006/table">
            <a:tbl>
              <a:tblPr/>
              <a:tblGrid>
                <a:gridCol w="924674">
                  <a:extLst>
                    <a:ext uri="{9D8B030D-6E8A-4147-A177-3AD203B41FA5}">
                      <a16:colId xmlns:a16="http://schemas.microsoft.com/office/drawing/2014/main" val="386273628"/>
                    </a:ext>
                  </a:extLst>
                </a:gridCol>
                <a:gridCol w="4227816">
                  <a:extLst>
                    <a:ext uri="{9D8B030D-6E8A-4147-A177-3AD203B41FA5}">
                      <a16:colId xmlns:a16="http://schemas.microsoft.com/office/drawing/2014/main" val="1589484052"/>
                    </a:ext>
                  </a:extLst>
                </a:gridCol>
                <a:gridCol w="2576245">
                  <a:extLst>
                    <a:ext uri="{9D8B030D-6E8A-4147-A177-3AD203B41FA5}">
                      <a16:colId xmlns:a16="http://schemas.microsoft.com/office/drawing/2014/main" val="3566930806"/>
                    </a:ext>
                  </a:extLst>
                </a:gridCol>
                <a:gridCol w="2576245">
                  <a:extLst>
                    <a:ext uri="{9D8B030D-6E8A-4147-A177-3AD203B41FA5}">
                      <a16:colId xmlns:a16="http://schemas.microsoft.com/office/drawing/2014/main" val="1124941305"/>
                    </a:ext>
                  </a:extLst>
                </a:gridCol>
              </a:tblGrid>
              <a:tr h="496697">
                <a:tc>
                  <a:txBody>
                    <a:bodyPr/>
                    <a:lstStyle/>
                    <a:p>
                      <a:pPr algn="ctr"/>
                      <a:r>
                        <a:rPr lang="en-MY" sz="1200" b="1" dirty="0">
                          <a:effectLst/>
                        </a:rPr>
                        <a:t>#</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l"/>
                      <a:r>
                        <a:rPr lang="en-MY" sz="1200" b="1" dirty="0">
                          <a:effectLst/>
                        </a:rPr>
                        <a:t>Cloud Service Provider</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b="1" dirty="0">
                          <a:effectLst/>
                        </a:rPr>
                        <a:t>Regions</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b="1">
                          <a:effectLst/>
                        </a:rPr>
                        <a:t>Availability Zones</a:t>
                      </a:r>
                      <a:endParaRPr lang="en-MY" sz="120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1035970091"/>
                  </a:ext>
                </a:extLst>
              </a:tr>
              <a:tr h="657304">
                <a:tc>
                  <a:txBody>
                    <a:bodyPr/>
                    <a:lstStyle/>
                    <a:p>
                      <a:pPr algn="ctr"/>
                      <a:r>
                        <a:rPr lang="en-MY" sz="1200">
                          <a:effectLst/>
                        </a:rPr>
                        <a:t>1</a:t>
                      </a:r>
                    </a:p>
                  </a:txBody>
                  <a:tcPr marL="29824" marR="29824" marT="7456" marB="7456" anchor="ctr">
                    <a:lnL>
                      <a:noFill/>
                    </a:lnL>
                    <a:lnR>
                      <a:noFill/>
                    </a:lnR>
                    <a:lnT>
                      <a:noFill/>
                    </a:lnT>
                    <a:lnB>
                      <a:noFill/>
                    </a:lnB>
                    <a:solidFill>
                      <a:srgbClr val="FFFFFF"/>
                    </a:solidFill>
                  </a:tcPr>
                </a:tc>
                <a:tc>
                  <a:txBody>
                    <a:bodyPr/>
                    <a:lstStyle/>
                    <a:p>
                      <a:pPr algn="l"/>
                      <a:r>
                        <a:rPr lang="en-MY" sz="1200" dirty="0">
                          <a:effectLst/>
                        </a:rPr>
                        <a:t>Amazon Web Services (AWS)</a:t>
                      </a: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32</a:t>
                      </a:r>
                      <a:endParaRPr lang="en-MY" sz="1200">
                        <a:effectLst/>
                      </a:endParaRP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102</a:t>
                      </a:r>
                      <a:endParaRPr lang="en-MY" sz="1200">
                        <a:effectLst/>
                      </a:endParaRPr>
                    </a:p>
                  </a:txBody>
                  <a:tcPr marL="29824" marR="29824" marT="7456" marB="7456" anchor="ctr">
                    <a:lnL>
                      <a:noFill/>
                    </a:lnL>
                    <a:lnR>
                      <a:noFill/>
                    </a:lnR>
                    <a:lnT>
                      <a:noFill/>
                    </a:lnT>
                    <a:lnB>
                      <a:noFill/>
                    </a:lnB>
                    <a:solidFill>
                      <a:srgbClr val="FFFFFF"/>
                    </a:solidFill>
                  </a:tcPr>
                </a:tc>
                <a:extLst>
                  <a:ext uri="{0D108BD9-81ED-4DB2-BD59-A6C34878D82A}">
                    <a16:rowId xmlns:a16="http://schemas.microsoft.com/office/drawing/2014/main" val="3286515561"/>
                  </a:ext>
                </a:extLst>
              </a:tr>
              <a:tr h="336087">
                <a:tc>
                  <a:txBody>
                    <a:bodyPr/>
                    <a:lstStyle/>
                    <a:p>
                      <a:pPr algn="ctr"/>
                      <a:r>
                        <a:rPr lang="en-MY" sz="1200">
                          <a:effectLst/>
                        </a:rPr>
                        <a:t>2</a:t>
                      </a:r>
                    </a:p>
                  </a:txBody>
                  <a:tcPr marL="29824" marR="29824" marT="7456" marB="7456" anchor="ctr">
                    <a:lnL>
                      <a:noFill/>
                    </a:lnL>
                    <a:lnR>
                      <a:noFill/>
                    </a:lnR>
                    <a:lnT>
                      <a:noFill/>
                    </a:lnT>
                    <a:lnB>
                      <a:noFill/>
                    </a:lnB>
                    <a:solidFill>
                      <a:srgbClr val="F0F0F0"/>
                    </a:solidFill>
                  </a:tcPr>
                </a:tc>
                <a:tc>
                  <a:txBody>
                    <a:bodyPr/>
                    <a:lstStyle/>
                    <a:p>
                      <a:pPr algn="l"/>
                      <a:r>
                        <a:rPr lang="en-MY" sz="1200" dirty="0">
                          <a:effectLst/>
                        </a:rPr>
                        <a:t>Microsoft Azure</a:t>
                      </a: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62</a:t>
                      </a:r>
                      <a:endParaRPr lang="en-MY" sz="120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120</a:t>
                      </a:r>
                      <a:endParaRPr lang="en-MY" sz="120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848281552"/>
                  </a:ext>
                </a:extLst>
              </a:tr>
              <a:tr h="657304">
                <a:tc>
                  <a:txBody>
                    <a:bodyPr/>
                    <a:lstStyle/>
                    <a:p>
                      <a:pPr algn="ctr"/>
                      <a:r>
                        <a:rPr lang="en-MY" sz="1200">
                          <a:effectLst/>
                        </a:rPr>
                        <a:t>3</a:t>
                      </a:r>
                    </a:p>
                  </a:txBody>
                  <a:tcPr marL="29824" marR="29824" marT="7456" marB="7456" anchor="ctr">
                    <a:lnL>
                      <a:noFill/>
                    </a:lnL>
                    <a:lnR>
                      <a:noFill/>
                    </a:lnR>
                    <a:lnT>
                      <a:noFill/>
                    </a:lnT>
                    <a:lnB>
                      <a:noFill/>
                    </a:lnB>
                    <a:solidFill>
                      <a:srgbClr val="FFFFFF"/>
                    </a:solidFill>
                  </a:tcPr>
                </a:tc>
                <a:tc>
                  <a:txBody>
                    <a:bodyPr/>
                    <a:lstStyle/>
                    <a:p>
                      <a:pPr algn="l"/>
                      <a:r>
                        <a:rPr lang="en-MY" sz="1200" dirty="0">
                          <a:effectLst/>
                        </a:rPr>
                        <a:t>Google Cloud Platform (GCP)</a:t>
                      </a: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39</a:t>
                      </a:r>
                      <a:endParaRPr lang="en-MY" sz="1200" dirty="0">
                        <a:effectLst/>
                      </a:endParaRP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118</a:t>
                      </a:r>
                      <a:endParaRPr lang="en-MY" sz="1200">
                        <a:effectLst/>
                      </a:endParaRPr>
                    </a:p>
                  </a:txBody>
                  <a:tcPr marL="29824" marR="29824" marT="7456" marB="7456" anchor="ctr">
                    <a:lnL>
                      <a:noFill/>
                    </a:lnL>
                    <a:lnR>
                      <a:noFill/>
                    </a:lnR>
                    <a:lnT>
                      <a:noFill/>
                    </a:lnT>
                    <a:lnB>
                      <a:noFill/>
                    </a:lnB>
                    <a:solidFill>
                      <a:srgbClr val="FFFFFF"/>
                    </a:solidFill>
                  </a:tcPr>
                </a:tc>
                <a:extLst>
                  <a:ext uri="{0D108BD9-81ED-4DB2-BD59-A6C34878D82A}">
                    <a16:rowId xmlns:a16="http://schemas.microsoft.com/office/drawing/2014/main" val="3574775826"/>
                  </a:ext>
                </a:extLst>
              </a:tr>
              <a:tr h="336087">
                <a:tc>
                  <a:txBody>
                    <a:bodyPr/>
                    <a:lstStyle/>
                    <a:p>
                      <a:pPr algn="ctr"/>
                      <a:r>
                        <a:rPr lang="en-MY" sz="1200">
                          <a:effectLst/>
                        </a:rPr>
                        <a:t>4</a:t>
                      </a:r>
                    </a:p>
                  </a:txBody>
                  <a:tcPr marL="29824" marR="29824" marT="7456" marB="7456" anchor="ctr">
                    <a:lnL>
                      <a:noFill/>
                    </a:lnL>
                    <a:lnR>
                      <a:noFill/>
                    </a:lnR>
                    <a:lnT>
                      <a:noFill/>
                    </a:lnT>
                    <a:lnB>
                      <a:noFill/>
                    </a:lnB>
                    <a:solidFill>
                      <a:srgbClr val="F0F0F0"/>
                    </a:solidFill>
                  </a:tcPr>
                </a:tc>
                <a:tc>
                  <a:txBody>
                    <a:bodyPr/>
                    <a:lstStyle/>
                    <a:p>
                      <a:pPr algn="l"/>
                      <a:r>
                        <a:rPr lang="en-MY" sz="1200" dirty="0">
                          <a:effectLst/>
                        </a:rPr>
                        <a:t>Alibaba Cloud</a:t>
                      </a: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30</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89</a:t>
                      </a:r>
                      <a:endParaRPr lang="en-MY" sz="120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3297451811"/>
                  </a:ext>
                </a:extLst>
              </a:tr>
              <a:tr h="336087">
                <a:tc>
                  <a:txBody>
                    <a:bodyPr/>
                    <a:lstStyle/>
                    <a:p>
                      <a:pPr algn="ctr"/>
                      <a:r>
                        <a:rPr lang="en-MY" sz="1200">
                          <a:effectLst/>
                        </a:rPr>
                        <a:t>5</a:t>
                      </a:r>
                    </a:p>
                  </a:txBody>
                  <a:tcPr marL="29824" marR="29824" marT="7456" marB="7456" anchor="ctr">
                    <a:lnL>
                      <a:noFill/>
                    </a:lnL>
                    <a:lnR>
                      <a:noFill/>
                    </a:lnR>
                    <a:lnT>
                      <a:noFill/>
                    </a:lnT>
                    <a:lnB>
                      <a:noFill/>
                    </a:lnB>
                    <a:solidFill>
                      <a:srgbClr val="FFFFFF"/>
                    </a:solidFill>
                  </a:tcPr>
                </a:tc>
                <a:tc>
                  <a:txBody>
                    <a:bodyPr/>
                    <a:lstStyle/>
                    <a:p>
                      <a:pPr algn="l"/>
                      <a:r>
                        <a:rPr lang="en-MY" sz="1200" dirty="0">
                          <a:effectLst/>
                        </a:rPr>
                        <a:t>Oracle Cloud</a:t>
                      </a: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46</a:t>
                      </a:r>
                      <a:endParaRPr lang="en-MY" sz="1200">
                        <a:effectLst/>
                      </a:endParaRP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56</a:t>
                      </a:r>
                      <a:endParaRPr lang="en-MY" sz="1200">
                        <a:effectLst/>
                      </a:endParaRPr>
                    </a:p>
                  </a:txBody>
                  <a:tcPr marL="29824" marR="29824" marT="7456" marB="7456" anchor="ctr">
                    <a:lnL>
                      <a:noFill/>
                    </a:lnL>
                    <a:lnR>
                      <a:noFill/>
                    </a:lnR>
                    <a:lnT>
                      <a:noFill/>
                    </a:lnT>
                    <a:lnB>
                      <a:noFill/>
                    </a:lnB>
                    <a:solidFill>
                      <a:srgbClr val="FFFFFF"/>
                    </a:solidFill>
                  </a:tcPr>
                </a:tc>
                <a:extLst>
                  <a:ext uri="{0D108BD9-81ED-4DB2-BD59-A6C34878D82A}">
                    <a16:rowId xmlns:a16="http://schemas.microsoft.com/office/drawing/2014/main" val="3482518374"/>
                  </a:ext>
                </a:extLst>
              </a:tr>
              <a:tr h="336087">
                <a:tc>
                  <a:txBody>
                    <a:bodyPr/>
                    <a:lstStyle/>
                    <a:p>
                      <a:pPr algn="ctr"/>
                      <a:r>
                        <a:rPr lang="en-MY" sz="1200">
                          <a:effectLst/>
                        </a:rPr>
                        <a:t>6</a:t>
                      </a:r>
                    </a:p>
                  </a:txBody>
                  <a:tcPr marL="29824" marR="29824" marT="7456" marB="7456" anchor="ctr">
                    <a:lnL>
                      <a:noFill/>
                    </a:lnL>
                    <a:lnR>
                      <a:noFill/>
                    </a:lnR>
                    <a:lnT>
                      <a:noFill/>
                    </a:lnT>
                    <a:lnB>
                      <a:noFill/>
                    </a:lnB>
                    <a:solidFill>
                      <a:srgbClr val="F0F0F0"/>
                    </a:solidFill>
                  </a:tcPr>
                </a:tc>
                <a:tc>
                  <a:txBody>
                    <a:bodyPr/>
                    <a:lstStyle/>
                    <a:p>
                      <a:pPr algn="l"/>
                      <a:r>
                        <a:rPr lang="en-MY" sz="1200" dirty="0">
                          <a:effectLst/>
                        </a:rPr>
                        <a:t>IBM Cloud (</a:t>
                      </a:r>
                      <a:r>
                        <a:rPr lang="en-MY" sz="1200" dirty="0" err="1">
                          <a:effectLst/>
                        </a:rPr>
                        <a:t>Kyndryl</a:t>
                      </a:r>
                      <a:r>
                        <a:rPr lang="en-MY" sz="1200" dirty="0">
                          <a:effectLst/>
                        </a:rPr>
                        <a:t>)</a:t>
                      </a: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10</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30</a:t>
                      </a:r>
                      <a:endParaRPr lang="en-MY" sz="1200" dirty="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4290328067"/>
                  </a:ext>
                </a:extLst>
              </a:tr>
              <a:tr h="336087">
                <a:tc>
                  <a:txBody>
                    <a:bodyPr/>
                    <a:lstStyle/>
                    <a:p>
                      <a:pPr algn="ctr"/>
                      <a:r>
                        <a:rPr lang="en-MY" sz="1200">
                          <a:effectLst/>
                        </a:rPr>
                        <a:t>7</a:t>
                      </a:r>
                    </a:p>
                  </a:txBody>
                  <a:tcPr marL="29824" marR="29824" marT="7456" marB="7456" anchor="ctr">
                    <a:lnL>
                      <a:noFill/>
                    </a:lnL>
                    <a:lnR>
                      <a:noFill/>
                    </a:lnR>
                    <a:lnT>
                      <a:noFill/>
                    </a:lnT>
                    <a:lnB>
                      <a:noFill/>
                    </a:lnB>
                    <a:solidFill>
                      <a:srgbClr val="FFFFFF"/>
                    </a:solidFill>
                  </a:tcPr>
                </a:tc>
                <a:tc>
                  <a:txBody>
                    <a:bodyPr/>
                    <a:lstStyle/>
                    <a:p>
                      <a:pPr algn="l"/>
                      <a:r>
                        <a:rPr lang="en-MY" sz="1200" dirty="0">
                          <a:effectLst/>
                        </a:rPr>
                        <a:t>Tencent Cloud</a:t>
                      </a:r>
                    </a:p>
                  </a:txBody>
                  <a:tcPr marL="29824" marR="29824" marT="7456" marB="7456" anchor="ctr">
                    <a:lnL>
                      <a:noFill/>
                    </a:lnL>
                    <a:lnR>
                      <a:noFill/>
                    </a:lnR>
                    <a:lnT>
                      <a:noFill/>
                    </a:lnT>
                    <a:lnB>
                      <a:noFill/>
                    </a:lnB>
                    <a:solidFill>
                      <a:srgbClr val="FFFFFF"/>
                    </a:solidFill>
                  </a:tcPr>
                </a:tc>
                <a:tc>
                  <a:txBody>
                    <a:bodyPr/>
                    <a:lstStyle/>
                    <a:p>
                      <a:pPr algn="ctr"/>
                      <a:r>
                        <a:rPr lang="en-MY" sz="1200" dirty="0">
                          <a:effectLst/>
                        </a:rPr>
                        <a:t>21</a:t>
                      </a: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65</a:t>
                      </a:r>
                      <a:endParaRPr lang="en-MY" sz="1200" dirty="0">
                        <a:effectLst/>
                      </a:endParaRPr>
                    </a:p>
                  </a:txBody>
                  <a:tcPr marL="29824" marR="29824" marT="7456" marB="7456" anchor="ctr">
                    <a:lnL>
                      <a:noFill/>
                    </a:lnL>
                    <a:lnR>
                      <a:noFill/>
                    </a:lnR>
                    <a:lnT>
                      <a:noFill/>
                    </a:lnT>
                    <a:lnB>
                      <a:noFill/>
                    </a:lnB>
                    <a:solidFill>
                      <a:srgbClr val="FFFFFF"/>
                    </a:solidFill>
                  </a:tcPr>
                </a:tc>
                <a:extLst>
                  <a:ext uri="{0D108BD9-81ED-4DB2-BD59-A6C34878D82A}">
                    <a16:rowId xmlns:a16="http://schemas.microsoft.com/office/drawing/2014/main" val="978249010"/>
                  </a:ext>
                </a:extLst>
              </a:tr>
              <a:tr h="182051">
                <a:tc>
                  <a:txBody>
                    <a:bodyPr/>
                    <a:lstStyle/>
                    <a:p>
                      <a:pPr algn="ctr"/>
                      <a:r>
                        <a:rPr lang="en-MY" sz="1200">
                          <a:effectLst/>
                        </a:rPr>
                        <a:t>8</a:t>
                      </a:r>
                    </a:p>
                  </a:txBody>
                  <a:tcPr marL="29824" marR="29824" marT="7456" marB="7456" anchor="ctr">
                    <a:lnL>
                      <a:noFill/>
                    </a:lnL>
                    <a:lnR>
                      <a:noFill/>
                    </a:lnR>
                    <a:lnT>
                      <a:noFill/>
                    </a:lnT>
                    <a:lnB>
                      <a:noFill/>
                    </a:lnB>
                    <a:solidFill>
                      <a:srgbClr val="F0F0F0"/>
                    </a:solidFill>
                  </a:tcPr>
                </a:tc>
                <a:tc>
                  <a:txBody>
                    <a:bodyPr/>
                    <a:lstStyle/>
                    <a:p>
                      <a:pPr algn="l"/>
                      <a:r>
                        <a:rPr lang="en-MY" sz="1200">
                          <a:effectLst/>
                        </a:rPr>
                        <a:t>OVHcloud</a:t>
                      </a: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17</a:t>
                      </a:r>
                      <a:endParaRPr lang="en-MY" sz="1200" dirty="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37</a:t>
                      </a:r>
                      <a:endParaRPr lang="en-MY" sz="1200" dirty="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1794397121"/>
                  </a:ext>
                </a:extLst>
              </a:tr>
              <a:tr h="336087">
                <a:tc>
                  <a:txBody>
                    <a:bodyPr/>
                    <a:lstStyle/>
                    <a:p>
                      <a:pPr algn="ctr"/>
                      <a:r>
                        <a:rPr lang="en-MY" sz="1200">
                          <a:effectLst/>
                        </a:rPr>
                        <a:t>9</a:t>
                      </a:r>
                    </a:p>
                  </a:txBody>
                  <a:tcPr marL="29824" marR="29824" marT="7456" marB="7456" anchor="ctr">
                    <a:lnL>
                      <a:noFill/>
                    </a:lnL>
                    <a:lnR>
                      <a:noFill/>
                    </a:lnR>
                    <a:lnT>
                      <a:noFill/>
                    </a:lnT>
                    <a:lnB>
                      <a:noFill/>
                    </a:lnB>
                    <a:solidFill>
                      <a:srgbClr val="FFFFFF"/>
                    </a:solidFill>
                  </a:tcPr>
                </a:tc>
                <a:tc>
                  <a:txBody>
                    <a:bodyPr/>
                    <a:lstStyle/>
                    <a:p>
                      <a:pPr algn="l"/>
                      <a:r>
                        <a:rPr lang="en-MY" sz="1200" dirty="0" err="1">
                          <a:effectLst/>
                        </a:rPr>
                        <a:t>DigitalOcean</a:t>
                      </a:r>
                      <a:endParaRPr lang="en-MY" sz="1200" dirty="0">
                        <a:effectLst/>
                      </a:endParaRP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9</a:t>
                      </a:r>
                      <a:endParaRPr lang="en-MY" sz="1200">
                        <a:effectLst/>
                      </a:endParaRPr>
                    </a:p>
                  </a:txBody>
                  <a:tcPr marL="29824" marR="29824" marT="7456" marB="7456" anchor="ctr">
                    <a:lnL>
                      <a:noFill/>
                    </a:lnL>
                    <a:lnR>
                      <a:noFill/>
                    </a:lnR>
                    <a:lnT>
                      <a:noFill/>
                    </a:lnT>
                    <a:lnB>
                      <a:noFill/>
                    </a:lnB>
                    <a:solidFill>
                      <a:srgbClr val="FFFFFF"/>
                    </a:solidFill>
                  </a:tcPr>
                </a:tc>
                <a:tc>
                  <a:txBody>
                    <a:bodyPr/>
                    <a:lstStyle/>
                    <a:p>
                      <a:pPr algn="ctr"/>
                      <a:r>
                        <a:rPr lang="en-MY" sz="1200" smtClean="0">
                          <a:effectLst/>
                        </a:rPr>
                        <a:t>15</a:t>
                      </a:r>
                      <a:endParaRPr lang="en-MY" sz="1200" dirty="0">
                        <a:effectLst/>
                      </a:endParaRPr>
                    </a:p>
                  </a:txBody>
                  <a:tcPr marL="29824" marR="29824" marT="7456" marB="7456" anchor="ctr">
                    <a:lnL>
                      <a:noFill/>
                    </a:lnL>
                    <a:lnR>
                      <a:noFill/>
                    </a:lnR>
                    <a:lnT>
                      <a:noFill/>
                    </a:lnT>
                    <a:lnB>
                      <a:noFill/>
                    </a:lnB>
                    <a:solidFill>
                      <a:srgbClr val="FFFFFF"/>
                    </a:solidFill>
                  </a:tcPr>
                </a:tc>
                <a:extLst>
                  <a:ext uri="{0D108BD9-81ED-4DB2-BD59-A6C34878D82A}">
                    <a16:rowId xmlns:a16="http://schemas.microsoft.com/office/drawing/2014/main" val="805077639"/>
                  </a:ext>
                </a:extLst>
              </a:tr>
              <a:tr h="336087">
                <a:tc>
                  <a:txBody>
                    <a:bodyPr/>
                    <a:lstStyle/>
                    <a:p>
                      <a:pPr algn="ctr"/>
                      <a:r>
                        <a:rPr lang="en-MY" sz="1200">
                          <a:effectLst/>
                        </a:rPr>
                        <a:t>10</a:t>
                      </a:r>
                    </a:p>
                  </a:txBody>
                  <a:tcPr marL="29824" marR="29824" marT="7456" marB="7456" anchor="ctr">
                    <a:lnL>
                      <a:noFill/>
                    </a:lnL>
                    <a:lnR>
                      <a:noFill/>
                    </a:lnR>
                    <a:lnT>
                      <a:noFill/>
                    </a:lnT>
                    <a:lnB>
                      <a:noFill/>
                    </a:lnB>
                    <a:solidFill>
                      <a:srgbClr val="F0F0F0"/>
                    </a:solidFill>
                  </a:tcPr>
                </a:tc>
                <a:tc>
                  <a:txBody>
                    <a:bodyPr/>
                    <a:lstStyle/>
                    <a:p>
                      <a:pPr algn="l"/>
                      <a:r>
                        <a:rPr lang="en-MY" sz="1200" dirty="0" err="1">
                          <a:effectLst/>
                        </a:rPr>
                        <a:t>Linode</a:t>
                      </a:r>
                      <a:r>
                        <a:rPr lang="en-MY" sz="1200" dirty="0">
                          <a:effectLst/>
                        </a:rPr>
                        <a:t> (Akamai)</a:t>
                      </a: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20</a:t>
                      </a:r>
                      <a:endParaRPr lang="en-MY" sz="1200">
                        <a:effectLst/>
                      </a:endParaRPr>
                    </a:p>
                  </a:txBody>
                  <a:tcPr marL="29824" marR="29824" marT="7456" marB="7456" anchor="ctr">
                    <a:lnL>
                      <a:noFill/>
                    </a:lnL>
                    <a:lnR>
                      <a:noFill/>
                    </a:lnR>
                    <a:lnT>
                      <a:noFill/>
                    </a:lnT>
                    <a:lnB>
                      <a:noFill/>
                    </a:lnB>
                    <a:solidFill>
                      <a:srgbClr val="F0F0F0"/>
                    </a:solidFill>
                  </a:tcPr>
                </a:tc>
                <a:tc>
                  <a:txBody>
                    <a:bodyPr/>
                    <a:lstStyle/>
                    <a:p>
                      <a:pPr algn="ctr"/>
                      <a:r>
                        <a:rPr lang="en-MY" sz="1200" smtClean="0">
                          <a:effectLst/>
                        </a:rPr>
                        <a:t>20</a:t>
                      </a:r>
                      <a:endParaRPr lang="en-MY" sz="1200" dirty="0">
                        <a:effectLst/>
                      </a:endParaRPr>
                    </a:p>
                  </a:txBody>
                  <a:tcPr marL="29824" marR="29824" marT="7456" marB="7456" anchor="ctr">
                    <a:lnL>
                      <a:noFill/>
                    </a:lnL>
                    <a:lnR>
                      <a:noFill/>
                    </a:lnR>
                    <a:lnT>
                      <a:noFill/>
                    </a:lnT>
                    <a:lnB>
                      <a:noFill/>
                    </a:lnB>
                    <a:solidFill>
                      <a:srgbClr val="F0F0F0"/>
                    </a:solidFill>
                  </a:tcPr>
                </a:tc>
                <a:extLst>
                  <a:ext uri="{0D108BD9-81ED-4DB2-BD59-A6C34878D82A}">
                    <a16:rowId xmlns:a16="http://schemas.microsoft.com/office/drawing/2014/main" val="961133831"/>
                  </a:ext>
                </a:extLst>
              </a:tr>
            </a:tbl>
          </a:graphicData>
        </a:graphic>
      </p:graphicFrame>
      <p:sp>
        <p:nvSpPr>
          <p:cNvPr id="4" name="TextBox 3">
            <a:extLst>
              <a:ext uri="{FF2B5EF4-FFF2-40B4-BE49-F238E27FC236}">
                <a16:creationId xmlns:a16="http://schemas.microsoft.com/office/drawing/2014/main" id="{79387523-DE3B-6A66-E90E-2D4F9C5CC669}"/>
              </a:ext>
            </a:extLst>
          </p:cNvPr>
          <p:cNvSpPr txBox="1"/>
          <p:nvPr/>
        </p:nvSpPr>
        <p:spPr>
          <a:xfrm>
            <a:off x="716397" y="5991911"/>
            <a:ext cx="11139567" cy="261610"/>
          </a:xfrm>
          <a:prstGeom prst="rect">
            <a:avLst/>
          </a:prstGeom>
          <a:noFill/>
        </p:spPr>
        <p:txBody>
          <a:bodyPr wrap="square">
            <a:spAutoFit/>
          </a:bodyPr>
          <a:lstStyle/>
          <a:p>
            <a:r>
              <a:rPr lang="en-MY" sz="1100" dirty="0">
                <a:effectLst/>
                <a:latin typeface="Times New Roman" panose="02020603050405020304" pitchFamily="18" charset="0"/>
                <a:ea typeface="CIDFont+F1"/>
              </a:rPr>
              <a:t>Source: https://dgtlinfra.com/top-10-cloud-service-providers-2022</a:t>
            </a:r>
            <a:endParaRPr lang="en-MY" sz="1100" dirty="0"/>
          </a:p>
        </p:txBody>
      </p:sp>
    </p:spTree>
    <p:extLst>
      <p:ext uri="{BB962C8B-B14F-4D97-AF65-F5344CB8AC3E}">
        <p14:creationId xmlns:p14="http://schemas.microsoft.com/office/powerpoint/2010/main" val="2117255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Microsoft Azure</a:t>
            </a:r>
            <a:endParaRPr lang="en-US" altLang="en-US" sz="4000" b="1" dirty="0">
              <a:latin typeface="Amazon Ember Light" panose="020B0403020204020204"/>
              <a:cs typeface="Arial" panose="020B0604020202020204" pitchFamily="34" charset="0"/>
            </a:endParaRPr>
          </a:p>
        </p:txBody>
      </p:sp>
      <p:sp>
        <p:nvSpPr>
          <p:cNvPr id="17" name="Content Placeholder 2">
            <a:extLst>
              <a:ext uri="{FF2B5EF4-FFF2-40B4-BE49-F238E27FC236}">
                <a16:creationId xmlns:a16="http://schemas.microsoft.com/office/drawing/2014/main" id="{52A56CEF-6DFF-400A-81EE-C2EFFAE7A76D}"/>
              </a:ext>
            </a:extLst>
          </p:cNvPr>
          <p:cNvSpPr>
            <a:spLocks noGrp="1"/>
          </p:cNvSpPr>
          <p:nvPr>
            <p:ph idx="1"/>
          </p:nvPr>
        </p:nvSpPr>
        <p:spPr>
          <a:xfrm>
            <a:off x="419100" y="1528175"/>
            <a:ext cx="11353800" cy="4648788"/>
          </a:xfrm>
        </p:spPr>
        <p:txBody>
          <a:bodyPr/>
          <a:lstStyle/>
          <a:p>
            <a:r>
              <a:rPr lang="en-MY" b="0" i="0" dirty="0">
                <a:effectLst/>
                <a:latin typeface="Calibri (Body)"/>
              </a:rPr>
              <a:t>Microsoft Corporation’s Intelligent Cloud segment contains Azure, the second largest cloud service provider globally.</a:t>
            </a:r>
          </a:p>
          <a:p>
            <a:endParaRPr lang="en-MY" b="0" i="0" dirty="0">
              <a:effectLst/>
              <a:latin typeface="Calibri (Body)"/>
            </a:endParaRPr>
          </a:p>
          <a:p>
            <a:r>
              <a:rPr lang="en-MY" b="0" i="0" dirty="0">
                <a:effectLst/>
                <a:latin typeface="Calibri (Body)"/>
              </a:rPr>
              <a:t>Through Microsoft Azure, the company delivers a consistent hybrid cloud experience, developer productivity, artificial intelligence (AI) capabilities, and security &amp; compliance.</a:t>
            </a:r>
            <a:endParaRPr lang="en-US" dirty="0">
              <a:latin typeface="Calibri (Body)"/>
            </a:endParaRPr>
          </a:p>
        </p:txBody>
      </p:sp>
      <p:sp>
        <p:nvSpPr>
          <p:cNvPr id="2" name="TextBox 1">
            <a:extLst>
              <a:ext uri="{FF2B5EF4-FFF2-40B4-BE49-F238E27FC236}">
                <a16:creationId xmlns:a16="http://schemas.microsoft.com/office/drawing/2014/main" id="{9B0E3905-C71D-5F69-B66D-609408CA7C5A}"/>
              </a:ext>
            </a:extLst>
          </p:cNvPr>
          <p:cNvSpPr txBox="1"/>
          <p:nvPr/>
        </p:nvSpPr>
        <p:spPr>
          <a:xfrm>
            <a:off x="716397" y="5628205"/>
            <a:ext cx="11139567" cy="261610"/>
          </a:xfrm>
          <a:prstGeom prst="rect">
            <a:avLst/>
          </a:prstGeom>
          <a:noFill/>
        </p:spPr>
        <p:txBody>
          <a:bodyPr wrap="square">
            <a:spAutoFit/>
          </a:bodyPr>
          <a:lstStyle/>
          <a:p>
            <a:r>
              <a:rPr lang="en-MY" sz="1100" dirty="0">
                <a:effectLst/>
                <a:latin typeface="Times New Roman" panose="02020603050405020304" pitchFamily="18" charset="0"/>
                <a:ea typeface="CIDFont+F1"/>
              </a:rPr>
              <a:t>Source: https://dgtlinfra.com/top-10-cloud-service-providers-2022</a:t>
            </a:r>
            <a:endParaRPr lang="en-MY" sz="1100" dirty="0"/>
          </a:p>
        </p:txBody>
      </p:sp>
    </p:spTree>
    <p:extLst>
      <p:ext uri="{BB962C8B-B14F-4D97-AF65-F5344CB8AC3E}">
        <p14:creationId xmlns:p14="http://schemas.microsoft.com/office/powerpoint/2010/main" val="1851905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sky, building, grass&#10;&#10;Description automatically generated">
            <a:extLst>
              <a:ext uri="{FF2B5EF4-FFF2-40B4-BE49-F238E27FC236}">
                <a16:creationId xmlns:a16="http://schemas.microsoft.com/office/drawing/2014/main" id="{6B52CEF7-5F10-1746-A400-9CABBE6EA1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0F7517AE-BB7C-124F-9AFB-4B446C01A28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6340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Defined </a:t>
            </a:r>
            <a:endParaRPr lang="en-US" altLang="en-US" sz="4000" b="1" dirty="0">
              <a:latin typeface="Amazon Ember Light" panose="020B0403020204020204"/>
              <a:cs typeface="Arial" panose="020B0604020202020204" pitchFamily="34" charset="0"/>
            </a:endParaRPr>
          </a:p>
        </p:txBody>
      </p:sp>
      <p:sp>
        <p:nvSpPr>
          <p:cNvPr id="17" name="Content Placeholder 6">
            <a:extLst>
              <a:ext uri="{FF2B5EF4-FFF2-40B4-BE49-F238E27FC236}">
                <a16:creationId xmlns:a16="http://schemas.microsoft.com/office/drawing/2014/main" id="{BA688333-7B80-4E22-AD0B-826368C04E93}"/>
              </a:ext>
            </a:extLst>
          </p:cNvPr>
          <p:cNvSpPr>
            <a:spLocks noGrp="1"/>
          </p:cNvSpPr>
          <p:nvPr>
            <p:ph idx="1"/>
          </p:nvPr>
        </p:nvSpPr>
        <p:spPr>
          <a:xfrm>
            <a:off x="419100" y="1528175"/>
            <a:ext cx="11353800" cy="4648788"/>
          </a:xfrm>
        </p:spPr>
        <p:txBody>
          <a:bodyPr/>
          <a:lstStyle/>
          <a:p>
            <a:pPr marL="0" indent="0">
              <a:buNone/>
            </a:pPr>
            <a:r>
              <a:rPr lang="en-US" b="1" dirty="0">
                <a:solidFill>
                  <a:srgbClr val="7F2551"/>
                </a:solidFill>
                <a:latin typeface="+mn-lt"/>
                <a:ea typeface="Amazon Ember" panose="020B0603020204020204" pitchFamily="34" charset="0"/>
                <a:cs typeface="Amazon Ember" panose="020B0603020204020204" pitchFamily="34" charset="0"/>
              </a:rPr>
              <a:t>Cloud computing</a:t>
            </a:r>
            <a:r>
              <a:rPr lang="en-US"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is the </a:t>
            </a:r>
            <a:r>
              <a:rPr lang="en-US" b="1" dirty="0">
                <a:solidFill>
                  <a:srgbClr val="7F2551"/>
                </a:solidFill>
                <a:latin typeface="+mn-lt"/>
                <a:ea typeface="Amazon Ember" panose="020B0603020204020204" pitchFamily="34" charset="0"/>
                <a:cs typeface="Amazon Ember" panose="020B0603020204020204" pitchFamily="34" charset="0"/>
              </a:rPr>
              <a:t>on-demand</a:t>
            </a:r>
            <a:r>
              <a:rPr lang="en-US" i="1"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delivery of compute power, database, storage, applications, and other IT resources </a:t>
            </a:r>
            <a:r>
              <a:rPr lang="en-US" b="1" dirty="0">
                <a:solidFill>
                  <a:srgbClr val="7F2551"/>
                </a:solidFill>
                <a:latin typeface="+mn-lt"/>
                <a:ea typeface="Amazon Ember" panose="020B0603020204020204" pitchFamily="34" charset="0"/>
                <a:cs typeface="Amazon Ember" panose="020B0603020204020204" pitchFamily="34" charset="0"/>
              </a:rPr>
              <a:t>via the internet </a:t>
            </a:r>
            <a:r>
              <a:rPr lang="en-US" dirty="0">
                <a:latin typeface="+mn-lt"/>
                <a:ea typeface="Amazon Ember" panose="020B0603020204020204" pitchFamily="34" charset="0"/>
                <a:cs typeface="Amazon Ember" panose="020B0603020204020204" pitchFamily="34" charset="0"/>
              </a:rPr>
              <a:t>with </a:t>
            </a:r>
            <a:r>
              <a:rPr lang="en-US" b="1" dirty="0">
                <a:solidFill>
                  <a:srgbClr val="7F2551"/>
                </a:solidFill>
                <a:latin typeface="+mn-lt"/>
                <a:ea typeface="Amazon Ember" panose="020B0603020204020204" pitchFamily="34" charset="0"/>
                <a:cs typeface="Amazon Ember" panose="020B0603020204020204" pitchFamily="34" charset="0"/>
              </a:rPr>
              <a:t>pay-as-you-go</a:t>
            </a:r>
            <a:r>
              <a:rPr lang="en-US" b="1" i="1"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pricing.</a:t>
            </a:r>
          </a:p>
          <a:p>
            <a:endParaRPr lang="en-US" dirty="0">
              <a:latin typeface="+mn-lt"/>
              <a:ea typeface="Amazon Ember" panose="020B0603020204020204" pitchFamily="34" charset="0"/>
              <a:cs typeface="Amazon Ember" panose="020B0603020204020204" pitchFamily="34" charset="0"/>
            </a:endParaRPr>
          </a:p>
        </p:txBody>
      </p:sp>
      <p:pic>
        <p:nvPicPr>
          <p:cNvPr id="18" name="Picture 5" descr="Shows an illustration of a cloud over some colorful office buildings.">
            <a:extLst>
              <a:ext uri="{FF2B5EF4-FFF2-40B4-BE49-F238E27FC236}">
                <a16:creationId xmlns:a16="http://schemas.microsoft.com/office/drawing/2014/main" id="{2C709F79-8A56-4082-B0CE-8F967E21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8190" y="2635945"/>
            <a:ext cx="4509030" cy="300528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656320" y="6006355"/>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Tree>
    <p:extLst>
      <p:ext uri="{BB962C8B-B14F-4D97-AF65-F5344CB8AC3E}">
        <p14:creationId xmlns:p14="http://schemas.microsoft.com/office/powerpoint/2010/main" val="401351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Infrastructure</a:t>
            </a:r>
            <a:r>
              <a:rPr lang="en-US" sz="3600" dirty="0">
                <a:latin typeface="Amazon Ember Light" panose="020B0403020204020204"/>
              </a:rPr>
              <a:t> as Software</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7" name="Content Placeholder 6">
            <a:extLst>
              <a:ext uri="{FF2B5EF4-FFF2-40B4-BE49-F238E27FC236}">
                <a16:creationId xmlns:a16="http://schemas.microsoft.com/office/drawing/2014/main" id="{7C770BB4-4292-4B63-926C-310074217D5D}"/>
              </a:ext>
            </a:extLst>
          </p:cNvPr>
          <p:cNvSpPr>
            <a:spLocks noGrp="1"/>
          </p:cNvSpPr>
          <p:nvPr>
            <p:ph idx="1"/>
          </p:nvPr>
        </p:nvSpPr>
        <p:spPr>
          <a:xfrm>
            <a:off x="419100" y="1528175"/>
            <a:ext cx="11353800" cy="4648788"/>
          </a:xfrm>
        </p:spPr>
        <p:txBody>
          <a:bodyPr>
            <a:normAutofit/>
          </a:bodyPr>
          <a:lstStyle/>
          <a:p>
            <a:pPr marL="0" indent="0">
              <a:buNone/>
            </a:pPr>
            <a:r>
              <a:rPr lang="en-US" dirty="0"/>
              <a:t>Cloud computing enables you to </a:t>
            </a:r>
            <a:r>
              <a:rPr lang="en-US" b="1" dirty="0">
                <a:solidFill>
                  <a:srgbClr val="7F2551"/>
                </a:solidFill>
              </a:rPr>
              <a:t>stop thinking of your infrastructure as hardware</a:t>
            </a:r>
            <a:r>
              <a:rPr lang="en-US" dirty="0"/>
              <a:t>, and instead </a:t>
            </a:r>
            <a:r>
              <a:rPr lang="en-US" b="1" dirty="0">
                <a:solidFill>
                  <a:srgbClr val="7F2551"/>
                </a:solidFill>
              </a:rPr>
              <a:t>think of (and use) it as software. </a:t>
            </a:r>
          </a:p>
        </p:txBody>
      </p:sp>
      <p:pic>
        <p:nvPicPr>
          <p:cNvPr id="8" name="Picture 7" descr="Shows racks of computers in a data center.">
            <a:extLst>
              <a:ext uri="{FF2B5EF4-FFF2-40B4-BE49-F238E27FC236}">
                <a16:creationId xmlns:a16="http://schemas.microsoft.com/office/drawing/2014/main" id="{1B248133-40B2-4EC3-A443-E950C85006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111" y="2629578"/>
            <a:ext cx="4483101" cy="31780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1" descr="Black right-pointing arrow.">
            <a:extLst>
              <a:ext uri="{FF2B5EF4-FFF2-40B4-BE49-F238E27FC236}">
                <a16:creationId xmlns:a16="http://schemas.microsoft.com/office/drawing/2014/main" id="{B3244B67-6A2F-4DBF-8A58-2FF3B17C4FED}"/>
              </a:ext>
            </a:extLst>
          </p:cNvPr>
          <p:cNvSpPr/>
          <p:nvPr/>
        </p:nvSpPr>
        <p:spPr>
          <a:xfrm>
            <a:off x="5500895" y="3704068"/>
            <a:ext cx="1196829" cy="1029049"/>
          </a:xfrm>
          <a:prstGeom prst="rightArrow">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6C2B3"/>
              </a:solidFill>
              <a:effectLst/>
              <a:uLnTx/>
              <a:uFillTx/>
              <a:latin typeface="Amazon Ember Light"/>
              <a:ea typeface="+mn-ea"/>
              <a:cs typeface="+mn-cs"/>
            </a:endParaRPr>
          </a:p>
        </p:txBody>
      </p:sp>
      <p:pic>
        <p:nvPicPr>
          <p:cNvPr id="10" name="Picture 9" descr="Shows five columns of strings of bits.">
            <a:extLst>
              <a:ext uri="{FF2B5EF4-FFF2-40B4-BE49-F238E27FC236}">
                <a16:creationId xmlns:a16="http://schemas.microsoft.com/office/drawing/2014/main" id="{C456DEEE-5828-4BA0-B9EF-85AD95CB04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747" y="2629578"/>
            <a:ext cx="4449612" cy="31780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375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Traditional Computing Model</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pic>
        <p:nvPicPr>
          <p:cNvPr id="11" name="Picture 10" descr="Shows racks of computers in a data center.">
            <a:extLst>
              <a:ext uri="{FF2B5EF4-FFF2-40B4-BE49-F238E27FC236}">
                <a16:creationId xmlns:a16="http://schemas.microsoft.com/office/drawing/2014/main" id="{0468002D-5F80-494A-93C8-B01C4E9E4D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054" y="2382545"/>
            <a:ext cx="4585336" cy="32505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6">
            <a:extLst>
              <a:ext uri="{FF2B5EF4-FFF2-40B4-BE49-F238E27FC236}">
                <a16:creationId xmlns:a16="http://schemas.microsoft.com/office/drawing/2014/main" id="{C707C88C-877F-41AF-84E6-9DFEE0C483B4}"/>
              </a:ext>
            </a:extLst>
          </p:cNvPr>
          <p:cNvSpPr txBox="1">
            <a:spLocks/>
          </p:cNvSpPr>
          <p:nvPr/>
        </p:nvSpPr>
        <p:spPr bwMode="auto">
          <a:xfrm>
            <a:off x="5439722" y="1551141"/>
            <a:ext cx="6736078" cy="491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latin typeface="Calibri (Body)"/>
              </a:rPr>
              <a:t>Infrastructure as hardware</a:t>
            </a:r>
          </a:p>
          <a:p>
            <a:pPr marL="457200" indent="-457200"/>
            <a:r>
              <a:rPr lang="en-US" dirty="0">
                <a:latin typeface="Calibri (Body)"/>
              </a:rPr>
              <a:t>Hardware solutions:</a:t>
            </a:r>
          </a:p>
          <a:p>
            <a:pPr marL="914400" lvl="1" indent="-457200"/>
            <a:r>
              <a:rPr lang="en-US" sz="2800" dirty="0">
                <a:latin typeface="Calibri (Body)"/>
              </a:rPr>
              <a:t>Require space, staff, physical security, planning, capital expenditure</a:t>
            </a:r>
          </a:p>
          <a:p>
            <a:pPr marL="914400" lvl="1" indent="-457200"/>
            <a:r>
              <a:rPr lang="en-US" sz="2800" dirty="0">
                <a:latin typeface="Calibri (Body)"/>
              </a:rPr>
              <a:t>Have a long hardware procurement cycle</a:t>
            </a:r>
          </a:p>
          <a:p>
            <a:pPr marL="914400" lvl="1" indent="-457200"/>
            <a:r>
              <a:rPr lang="en-US" sz="2800" dirty="0">
                <a:latin typeface="Calibri (Body)"/>
              </a:rPr>
              <a:t>Require you to provision capacity by guessing theoretical maximum peaks</a:t>
            </a:r>
          </a:p>
        </p:txBody>
      </p:sp>
    </p:spTree>
    <p:extLst>
      <p:ext uri="{BB962C8B-B14F-4D97-AF65-F5344CB8AC3E}">
        <p14:creationId xmlns:p14="http://schemas.microsoft.com/office/powerpoint/2010/main" val="102618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 Model</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pic>
        <p:nvPicPr>
          <p:cNvPr id="7" name="Picture 6" descr="Shows five columns of strings of bits.">
            <a:extLst>
              <a:ext uri="{FF2B5EF4-FFF2-40B4-BE49-F238E27FC236}">
                <a16:creationId xmlns:a16="http://schemas.microsoft.com/office/drawing/2014/main" id="{4921BAE1-06F7-4E89-A9F7-29983D3E1E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053" y="2382545"/>
            <a:ext cx="4585337" cy="327496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6">
            <a:extLst>
              <a:ext uri="{FF2B5EF4-FFF2-40B4-BE49-F238E27FC236}">
                <a16:creationId xmlns:a16="http://schemas.microsoft.com/office/drawing/2014/main" id="{ECB61A61-8F86-4DAA-91B1-3A83C0C08A16}"/>
              </a:ext>
            </a:extLst>
          </p:cNvPr>
          <p:cNvSpPr txBox="1">
            <a:spLocks/>
          </p:cNvSpPr>
          <p:nvPr/>
        </p:nvSpPr>
        <p:spPr>
          <a:xfrm>
            <a:off x="5439722" y="1551141"/>
            <a:ext cx="6736078" cy="49133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Body)"/>
              </a:rPr>
              <a:t>Infrastructure as software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Body)"/>
              </a:rPr>
              <a:t>Software solutions:</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Body)"/>
              </a:rPr>
              <a:t>Are flexible</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Body)"/>
              </a:rPr>
              <a:t>Can change more quickly, easily, and cost-effectively than hardware solutions</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Body)"/>
              </a:rPr>
              <a:t>Eliminate the undifferentiated heavy-lifting tasks</a:t>
            </a:r>
          </a:p>
        </p:txBody>
      </p:sp>
    </p:spTree>
    <p:extLst>
      <p:ext uri="{BB962C8B-B14F-4D97-AF65-F5344CB8AC3E}">
        <p14:creationId xmlns:p14="http://schemas.microsoft.com/office/powerpoint/2010/main" val="215012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6" name="Content Placeholder 6">
            <a:extLst>
              <a:ext uri="{FF2B5EF4-FFF2-40B4-BE49-F238E27FC236}">
                <a16:creationId xmlns:a16="http://schemas.microsoft.com/office/drawing/2014/main" id="{BC1006DB-F7E6-46DE-B7AD-2D840FE31C40}"/>
              </a:ext>
            </a:extLst>
          </p:cNvPr>
          <p:cNvSpPr txBox="1">
            <a:spLocks/>
          </p:cNvSpPr>
          <p:nvPr/>
        </p:nvSpPr>
        <p:spPr>
          <a:xfrm>
            <a:off x="1056907" y="1815058"/>
            <a:ext cx="3084629" cy="1902698"/>
          </a:xfrm>
          <a:prstGeom prst="roundRect">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3"/>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panose="020B0603020204020204" pitchFamily="34" charset="0"/>
                <a:ea typeface="Amazon Ember" panose="020B0603020204020204" pitchFamily="34" charset="0"/>
                <a:cs typeface="Amazon Ember" panose="020B0603020204020204" pitchFamily="34" charset="0"/>
              </a:rPr>
              <a:t>IaaS</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(infrastructure as a service)</a:t>
            </a:r>
            <a:endParaRPr kumimoji="0" lang="en-US" sz="32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 name="TextBox 8">
            <a:extLst>
              <a:ext uri="{FF2B5EF4-FFF2-40B4-BE49-F238E27FC236}">
                <a16:creationId xmlns:a16="http://schemas.microsoft.com/office/drawing/2014/main" id="{D96F367D-9B9F-404D-9C40-F9DBA7E9571F}"/>
              </a:ext>
            </a:extLst>
          </p:cNvPr>
          <p:cNvSpPr txBox="1"/>
          <p:nvPr/>
        </p:nvSpPr>
        <p:spPr>
          <a:xfrm>
            <a:off x="1407522" y="5006351"/>
            <a:ext cx="245291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More control</a:t>
            </a:r>
            <a:b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br>
            <a: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over IT resources</a:t>
            </a:r>
          </a:p>
        </p:txBody>
      </p:sp>
      <p:sp>
        <p:nvSpPr>
          <p:cNvPr id="10" name="Content Placeholder 6">
            <a:extLst>
              <a:ext uri="{FF2B5EF4-FFF2-40B4-BE49-F238E27FC236}">
                <a16:creationId xmlns:a16="http://schemas.microsoft.com/office/drawing/2014/main" id="{C919B7BC-49EA-440A-8229-D5D0FD948072}"/>
              </a:ext>
            </a:extLst>
          </p:cNvPr>
          <p:cNvSpPr txBox="1">
            <a:spLocks/>
          </p:cNvSpPr>
          <p:nvPr/>
        </p:nvSpPr>
        <p:spPr>
          <a:xfrm>
            <a:off x="4556787" y="1815058"/>
            <a:ext cx="3081528" cy="1901952"/>
          </a:xfrm>
          <a:prstGeom prst="roundRect">
            <a:avLst/>
          </a:prstGeom>
          <a:ln w="28575">
            <a:solidFill>
              <a:schemeClr val="accent2"/>
            </a:solidFill>
          </a:ln>
        </p:spPr>
        <p:style>
          <a:lnRef idx="2">
            <a:schemeClr val="accent2"/>
          </a:lnRef>
          <a:fillRef idx="1">
            <a:schemeClr val="lt1"/>
          </a:fillRef>
          <a:effectRef idx="0">
            <a:schemeClr val="accent2"/>
          </a:effectRef>
          <a:fontRef idx="minor">
            <a:schemeClr val="dk1"/>
          </a:fontRef>
        </p:style>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3"/>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panose="020B0603020204020204" pitchFamily="34" charset="0"/>
                <a:ea typeface="Amazon Ember" panose="020B0603020204020204" pitchFamily="34" charset="0"/>
                <a:cs typeface="Amazon Ember" panose="020B0603020204020204" pitchFamily="34" charset="0"/>
              </a:rPr>
              <a:t>PaaS</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(platform as a service)</a:t>
            </a:r>
            <a:endParaRPr kumimoji="0" lang="en-US" sz="32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 name="Content Placeholder 6">
            <a:extLst>
              <a:ext uri="{FF2B5EF4-FFF2-40B4-BE49-F238E27FC236}">
                <a16:creationId xmlns:a16="http://schemas.microsoft.com/office/drawing/2014/main" id="{0DA45118-D3A8-4D5B-A51C-951E2776429F}"/>
              </a:ext>
            </a:extLst>
          </p:cNvPr>
          <p:cNvSpPr txBox="1">
            <a:spLocks/>
          </p:cNvSpPr>
          <p:nvPr/>
        </p:nvSpPr>
        <p:spPr>
          <a:xfrm>
            <a:off x="8089874" y="1815058"/>
            <a:ext cx="3081528" cy="1901952"/>
          </a:xfrm>
          <a:prstGeom prst="roundRect">
            <a:avLst/>
          </a:prstGeom>
          <a:ln w="28575">
            <a:solidFill>
              <a:schemeClr val="accent6"/>
            </a:solidFill>
          </a:ln>
        </p:spPr>
        <p:style>
          <a:lnRef idx="2">
            <a:schemeClr val="accent4"/>
          </a:lnRef>
          <a:fillRef idx="1">
            <a:schemeClr val="lt1"/>
          </a:fillRef>
          <a:effectRef idx="0">
            <a:schemeClr val="accent4"/>
          </a:effectRef>
          <a:fontRef idx="minor">
            <a:schemeClr val="dk1"/>
          </a:fontRef>
        </p:style>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3"/>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panose="020B0603020204020204" pitchFamily="34" charset="0"/>
                <a:ea typeface="Amazon Ember" panose="020B0603020204020204" pitchFamily="34" charset="0"/>
                <a:cs typeface="Amazon Ember" panose="020B0603020204020204" pitchFamily="34" charset="0"/>
              </a:rPr>
              <a:t>SaaS</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(software as a service)</a:t>
            </a:r>
            <a:endParaRPr kumimoji="0" lang="en-US" sz="32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2" name="TextBox 11">
            <a:extLst>
              <a:ext uri="{FF2B5EF4-FFF2-40B4-BE49-F238E27FC236}">
                <a16:creationId xmlns:a16="http://schemas.microsoft.com/office/drawing/2014/main" id="{57E55EE5-94DE-446D-AA55-2B2EE85D8D80}"/>
              </a:ext>
            </a:extLst>
          </p:cNvPr>
          <p:cNvSpPr txBox="1"/>
          <p:nvPr/>
        </p:nvSpPr>
        <p:spPr>
          <a:xfrm>
            <a:off x="8438939" y="5006351"/>
            <a:ext cx="245291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Less control</a:t>
            </a:r>
            <a:b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br>
            <a:r>
              <a:rPr kumimoji="0" lang="en-US" sz="2400" b="0" i="0" u="none" strike="noStrike" kern="1200" cap="none" spc="0" normalizeH="0" baseline="0" noProof="0" dirty="0">
                <a:ln>
                  <a:noFill/>
                </a:ln>
                <a:solidFill>
                  <a:srgbClr val="000000"/>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over IT resources</a:t>
            </a:r>
          </a:p>
        </p:txBody>
      </p:sp>
      <p:sp>
        <p:nvSpPr>
          <p:cNvPr id="13" name="Right Arrow 4" descr="Right-arrow going from iaas to saas.">
            <a:extLst>
              <a:ext uri="{FF2B5EF4-FFF2-40B4-BE49-F238E27FC236}">
                <a16:creationId xmlns:a16="http://schemas.microsoft.com/office/drawing/2014/main" id="{E2132E62-5EF1-454D-A9DA-0DD0BDF0D515}"/>
              </a:ext>
            </a:extLst>
          </p:cNvPr>
          <p:cNvSpPr/>
          <p:nvPr/>
        </p:nvSpPr>
        <p:spPr>
          <a:xfrm>
            <a:off x="1056907" y="4002764"/>
            <a:ext cx="10150803" cy="842963"/>
          </a:xfrm>
          <a:prstGeom prst="rightArrow">
            <a:avLst/>
          </a:prstGeom>
          <a:gradFill flip="none" rotWithShape="1">
            <a:gsLst>
              <a:gs pos="0">
                <a:schemeClr val="accent3"/>
              </a:gs>
              <a:gs pos="50000">
                <a:schemeClr val="accent2"/>
              </a:gs>
              <a:gs pos="100000">
                <a:schemeClr val="accent6"/>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mazon Ember Light"/>
              <a:ea typeface="+mn-ea"/>
              <a:cs typeface="+mn-cs"/>
            </a:endParaRPr>
          </a:p>
        </p:txBody>
      </p:sp>
    </p:spTree>
    <p:extLst>
      <p:ext uri="{BB962C8B-B14F-4D97-AF65-F5344CB8AC3E}">
        <p14:creationId xmlns:p14="http://schemas.microsoft.com/office/powerpoint/2010/main" val="123347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FDDDFD-DB8A-4AA6-A111-CFFEEEE55C32}"/>
              </a:ext>
            </a:extLst>
          </p:cNvPr>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Service Models</a:t>
            </a:r>
            <a:endParaRPr lang="en-US" altLang="en-US" sz="4000" b="1" dirty="0">
              <a:latin typeface="Amazon Ember Light" panose="020B0403020204020204"/>
              <a:cs typeface="Arial" panose="020B0604020202020204" pitchFamily="34" charset="0"/>
            </a:endParaRPr>
          </a:p>
        </p:txBody>
      </p:sp>
      <p:sp>
        <p:nvSpPr>
          <p:cNvPr id="19" name="Footer Placeholder 1">
            <a:extLst>
              <a:ext uri="{FF2B5EF4-FFF2-40B4-BE49-F238E27FC236}">
                <a16:creationId xmlns:a16="http://schemas.microsoft.com/office/drawing/2014/main" id="{66FF0BE8-0C18-4E01-AFD5-6E6D3CFEE75C}"/>
              </a:ext>
              <a:ext uri="{C183D7F6-B498-43B3-948B-1728B52AA6E4}">
                <adec:decorative xmlns="" xmlns:adec="http://schemas.microsoft.com/office/drawing/2017/decorative" val="1"/>
              </a:ext>
            </a:extLst>
          </p:cNvPr>
          <p:cNvSpPr txBox="1">
            <a:spLocks/>
          </p:cNvSpPr>
          <p:nvPr/>
        </p:nvSpPr>
        <p:spPr>
          <a:xfrm>
            <a:off x="8585200" y="6025560"/>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
        <p:nvSpPr>
          <p:cNvPr id="2" name="Content Placeholder 2">
            <a:extLst>
              <a:ext uri="{FF2B5EF4-FFF2-40B4-BE49-F238E27FC236}">
                <a16:creationId xmlns:a16="http://schemas.microsoft.com/office/drawing/2014/main" id="{639C8C98-DFF3-D930-43C5-72844CD8065D}"/>
              </a:ext>
            </a:extLst>
          </p:cNvPr>
          <p:cNvSpPr>
            <a:spLocks noGrp="1"/>
          </p:cNvSpPr>
          <p:nvPr>
            <p:ph idx="1"/>
          </p:nvPr>
        </p:nvSpPr>
        <p:spPr>
          <a:xfrm>
            <a:off x="514670" y="1561573"/>
            <a:ext cx="11182030" cy="43089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main cloud service models. Each model represents a different part of the cloud computing stack and gives you a different level of control over your IT resources</a:t>
            </a:r>
            <a:r>
              <a:rPr lang="en-US" kern="1200" dirty="0">
                <a:solidFill>
                  <a:schemeClr val="tx1"/>
                </a:solidFill>
                <a:effectLst/>
                <a:latin typeface="+mn-lt"/>
                <a:ea typeface="+mn-ea"/>
                <a:cs typeface="+mn-cs"/>
              </a:rPr>
              <a:t>:</a:t>
            </a:r>
            <a:endParaRPr lang="en-US" dirty="0"/>
          </a:p>
          <a:p>
            <a:pPr marL="514350" indent="-514350">
              <a:buFont typeface="+mj-lt"/>
              <a:buAutoNum type="arabicPeriod"/>
            </a:pPr>
            <a:r>
              <a:rPr lang="en-US" dirty="0"/>
              <a:t>Infrastructure as a service (IaaS)</a:t>
            </a:r>
          </a:p>
          <a:p>
            <a:pPr marL="514350" indent="-514350">
              <a:buFont typeface="+mj-lt"/>
              <a:buAutoNum type="arabicPeriod"/>
            </a:pPr>
            <a:r>
              <a:rPr lang="en-US" dirty="0"/>
              <a:t>Platform as a service (PaaS)</a:t>
            </a:r>
          </a:p>
          <a:p>
            <a:pPr marL="514350" indent="-514350">
              <a:buFont typeface="+mj-lt"/>
              <a:buAutoNum type="arabicPeriod"/>
            </a:pPr>
            <a:r>
              <a:rPr lang="en-US" u="none" dirty="0"/>
              <a:t>Software as a service (SaaS)</a:t>
            </a:r>
            <a:endParaRPr lang="en-US" dirty="0"/>
          </a:p>
        </p:txBody>
      </p:sp>
    </p:spTree>
    <p:extLst>
      <p:ext uri="{BB962C8B-B14F-4D97-AF65-F5344CB8AC3E}">
        <p14:creationId xmlns:p14="http://schemas.microsoft.com/office/powerpoint/2010/main" val="357401960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7E2551"/>
      </a:dk2>
      <a:lt2>
        <a:srgbClr val="E7E6E6"/>
      </a:lt2>
      <a:accent1>
        <a:srgbClr val="83233D"/>
      </a:accent1>
      <a:accent2>
        <a:srgbClr val="952C5E"/>
      </a:accent2>
      <a:accent3>
        <a:srgbClr val="BF996E"/>
      </a:accent3>
      <a:accent4>
        <a:srgbClr val="E8B783"/>
      </a:accent4>
      <a:accent5>
        <a:srgbClr val="E1C8B4"/>
      </a:accent5>
      <a:accent6>
        <a:srgbClr val="929292"/>
      </a:accent6>
      <a:hlink>
        <a:srgbClr val="5E5E5E"/>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1" id="{D492613C-68CA-2E4B-8DD6-A82A6934FB3A}" vid="{1EC50F60-A72B-404B-A912-66A47CB0E21D}"/>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3317</TotalTime>
  <Words>1939</Words>
  <Application>Microsoft Office PowerPoint</Application>
  <PresentationFormat>Widescreen</PresentationFormat>
  <Paragraphs>277</Paragraphs>
  <Slides>34</Slides>
  <Notes>32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34</vt:i4>
      </vt:variant>
    </vt:vector>
  </HeadingPairs>
  <TitlesOfParts>
    <vt:vector size="55" baseType="lpstr">
      <vt:lpstr>MS PGothic</vt:lpstr>
      <vt:lpstr>Amazon Ember</vt:lpstr>
      <vt:lpstr>Amazon Ember Light</vt:lpstr>
      <vt:lpstr>Amazon Ember Medium</vt:lpstr>
      <vt:lpstr>Arial</vt:lpstr>
      <vt:lpstr>Calibri</vt:lpstr>
      <vt:lpstr>Calibri (Body)</vt:lpstr>
      <vt:lpstr>Calibri Light</vt:lpstr>
      <vt:lpstr>CIDFont+F1</vt:lpstr>
      <vt:lpstr>Lato</vt:lpstr>
      <vt:lpstr>Poppins Medium</vt:lpstr>
      <vt:lpstr>Roboto</vt:lpstr>
      <vt:lpstr>Roboto Light</vt:lpstr>
      <vt:lpstr>ROBOTO MEDIUM</vt:lpstr>
      <vt:lpstr>ROBOTO MEDIUM</vt:lpstr>
      <vt:lpstr>Segoe UI</vt:lpstr>
      <vt:lpstr>Symbol</vt:lpstr>
      <vt:lpstr>Times New Roman</vt:lpstr>
      <vt:lpstr>Wingdings</vt:lpstr>
      <vt:lpstr>Office Theme</vt:lpstr>
      <vt:lpstr>4_Office Theme</vt:lpstr>
      <vt:lpstr>PowerPoint Presentation</vt:lpstr>
      <vt:lpstr>Learning Objectives</vt:lpstr>
      <vt:lpstr>   Cloud Storage</vt:lpstr>
      <vt:lpstr>   Cloud Computing Defined </vt:lpstr>
      <vt:lpstr>   Infrastructure as Software</vt:lpstr>
      <vt:lpstr>   Traditional Computing Model</vt:lpstr>
      <vt:lpstr>   Cloud Computing Model</vt:lpstr>
      <vt:lpstr>   Cloud Service Models</vt:lpstr>
      <vt:lpstr>   Cloud Service Models</vt:lpstr>
      <vt:lpstr>   Cloud Service Models - IaaS</vt:lpstr>
      <vt:lpstr> Cloud Service Models - PaaS</vt:lpstr>
      <vt:lpstr> Cloud Service Models - SaaS</vt:lpstr>
      <vt:lpstr> Cloud Service Models - SaaS</vt:lpstr>
      <vt:lpstr>   Cloud Computing Deployment Models</vt:lpstr>
      <vt:lpstr> Cloud Computing Deployment Models</vt:lpstr>
      <vt:lpstr> Cloud Computing Deployment Models - Cloud</vt:lpstr>
      <vt:lpstr> Cloud Computing Deployment Models - Hybrid</vt:lpstr>
      <vt:lpstr>Cloud Computing Deployment Models –  On-premises</vt:lpstr>
      <vt:lpstr>       Advantages of Cloud Computing </vt:lpstr>
      <vt:lpstr>     Advantages of Cloud Computing </vt:lpstr>
      <vt:lpstr>     Advantages of Cloud Computing </vt:lpstr>
      <vt:lpstr>     Advantages of Cloud Computing </vt:lpstr>
      <vt:lpstr>     Advantages of Cloud Computing </vt:lpstr>
      <vt:lpstr>     Advantages of Cloud Computing </vt:lpstr>
      <vt:lpstr>     Challenges of Cloud Computing </vt:lpstr>
      <vt:lpstr>    Challenges of Cloud Computing- Policy and organizational Issues </vt:lpstr>
      <vt:lpstr>    Challenges of Cloud Computing- Technical Issues </vt:lpstr>
      <vt:lpstr>    Challenges of Cloud Computing- Technical Issues </vt:lpstr>
      <vt:lpstr>    Challenges of Cloud Computing- Technical Issues </vt:lpstr>
      <vt:lpstr>      Challenges of Cloud Computing- Legal Issues </vt:lpstr>
      <vt:lpstr> Top 10 Cloud Service Providers in 2023</vt:lpstr>
      <vt:lpstr> Top 10 Cloud Service Providers in 2022</vt:lpstr>
      <vt:lpstr>      Microsoft Azure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aibig</cp:lastModifiedBy>
  <cp:revision>399</cp:revision>
  <dcterms:created xsi:type="dcterms:W3CDTF">2021-08-03T04:10:33Z</dcterms:created>
  <dcterms:modified xsi:type="dcterms:W3CDTF">2023-10-25T23:02:17Z</dcterms:modified>
</cp:coreProperties>
</file>